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8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3" r:id="rId3"/>
    <p:sldId id="278" r:id="rId4"/>
    <p:sldId id="258" r:id="rId5"/>
    <p:sldId id="299" r:id="rId6"/>
    <p:sldId id="296" r:id="rId7"/>
    <p:sldId id="320" r:id="rId8"/>
    <p:sldId id="324" r:id="rId9"/>
    <p:sldId id="323" r:id="rId10"/>
    <p:sldId id="321" r:id="rId11"/>
    <p:sldId id="325" r:id="rId12"/>
    <p:sldId id="267" r:id="rId13"/>
    <p:sldId id="326" r:id="rId14"/>
    <p:sldId id="327" r:id="rId15"/>
    <p:sldId id="329" r:id="rId16"/>
    <p:sldId id="328" r:id="rId17"/>
    <p:sldId id="311" r:id="rId18"/>
    <p:sldId id="265" r:id="rId19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00772-B708-459B-B038-E0AC14A00CFA}" type="doc">
      <dgm:prSet loTypeId="urn:microsoft.com/office/officeart/2005/8/layout/hierarchy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A9AFFEA2-9C2A-491C-AFBA-E294E148190E}">
      <dgm:prSet phldrT="[Texto]" custT="1"/>
      <dgm:spPr/>
      <dgm:t>
        <a:bodyPr/>
        <a:lstStyle/>
        <a:p>
          <a:pPr marL="180000">
            <a:lnSpc>
              <a:spcPct val="100000"/>
            </a:lnSpc>
          </a:pPr>
          <a:r>
            <a:rPr lang="es-ES" sz="2000" b="1" dirty="0" smtClean="0">
              <a:latin typeface="Gabriola" pitchFamily="82" charset="0"/>
            </a:rPr>
            <a:t>INGRESO FISCAL 2017</a:t>
          </a:r>
        </a:p>
        <a:p>
          <a:pPr marL="180000">
            <a:lnSpc>
              <a:spcPct val="100000"/>
            </a:lnSpc>
          </a:pPr>
          <a:r>
            <a:rPr lang="es-ES" sz="2800" b="1" dirty="0" smtClean="0">
              <a:latin typeface="Ebrima" pitchFamily="2" charset="0"/>
              <a:ea typeface="Ebrima" pitchFamily="2" charset="0"/>
              <a:cs typeface="Ebrima" pitchFamily="2" charset="0"/>
            </a:rPr>
            <a:t>$152.892,08</a:t>
          </a:r>
          <a:endParaRPr lang="es-EC" sz="2800" b="1" dirty="0">
            <a:latin typeface="Ebrima" pitchFamily="2" charset="0"/>
            <a:ea typeface="Ebrima" pitchFamily="2" charset="0"/>
            <a:cs typeface="Ebrima" pitchFamily="2" charset="0"/>
          </a:endParaRPr>
        </a:p>
      </dgm:t>
    </dgm:pt>
    <dgm:pt modelId="{EC98F133-6056-4FF4-992F-FB6510431563}" type="parTrans" cxnId="{B51E431B-EFEE-4F49-884E-46426AC26966}">
      <dgm:prSet/>
      <dgm:spPr/>
      <dgm:t>
        <a:bodyPr/>
        <a:lstStyle/>
        <a:p>
          <a:endParaRPr lang="es-EC"/>
        </a:p>
      </dgm:t>
    </dgm:pt>
    <dgm:pt modelId="{CEA4578D-D6F9-467A-8132-5F446A1E1A54}" type="sibTrans" cxnId="{B51E431B-EFEE-4F49-884E-46426AC26966}">
      <dgm:prSet/>
      <dgm:spPr/>
      <dgm:t>
        <a:bodyPr/>
        <a:lstStyle/>
        <a:p>
          <a:endParaRPr lang="es-EC"/>
        </a:p>
      </dgm:t>
    </dgm:pt>
    <dgm:pt modelId="{1A4456F3-CBAF-4947-8454-F12B552E3BBF}">
      <dgm:prSet phldrT="[Texto]" custT="1"/>
      <dgm:spPr/>
      <dgm:t>
        <a:bodyPr/>
        <a:lstStyle/>
        <a:p>
          <a:r>
            <a:rPr lang="es-ES" sz="2000" dirty="0" smtClean="0">
              <a:latin typeface="Gabriola" pitchFamily="82" charset="0"/>
            </a:rPr>
            <a:t>INGRESO DE LA LEY 010</a:t>
          </a:r>
        </a:p>
        <a:p>
          <a:r>
            <a:rPr lang="es-ES" sz="2800" b="1" dirty="0" smtClean="0">
              <a:latin typeface="Ebrima" pitchFamily="2" charset="0"/>
              <a:ea typeface="Ebrima" pitchFamily="2" charset="0"/>
              <a:cs typeface="Ebrima" pitchFamily="2" charset="0"/>
            </a:rPr>
            <a:t>$40.520,94</a:t>
          </a:r>
          <a:endParaRPr lang="es-EC" sz="2800" b="1" dirty="0">
            <a:latin typeface="Ebrima" pitchFamily="2" charset="0"/>
            <a:ea typeface="Ebrima" pitchFamily="2" charset="0"/>
            <a:cs typeface="Ebrima" pitchFamily="2" charset="0"/>
          </a:endParaRPr>
        </a:p>
      </dgm:t>
    </dgm:pt>
    <dgm:pt modelId="{5AF1C68A-33DC-4987-A723-4F893B305368}" type="parTrans" cxnId="{98AAB937-1DBF-4FBC-9692-3DB5E3E78D46}">
      <dgm:prSet/>
      <dgm:spPr/>
      <dgm:t>
        <a:bodyPr/>
        <a:lstStyle/>
        <a:p>
          <a:endParaRPr lang="es-EC"/>
        </a:p>
      </dgm:t>
    </dgm:pt>
    <dgm:pt modelId="{7A290341-6E0B-43AA-B264-6CED3795A73E}" type="sibTrans" cxnId="{98AAB937-1DBF-4FBC-9692-3DB5E3E78D46}">
      <dgm:prSet/>
      <dgm:spPr/>
      <dgm:t>
        <a:bodyPr/>
        <a:lstStyle/>
        <a:p>
          <a:endParaRPr lang="es-EC"/>
        </a:p>
      </dgm:t>
    </dgm:pt>
    <dgm:pt modelId="{3E914C33-AD00-4881-B0CD-B10B07C0A668}">
      <dgm:prSet phldrT="[Texto]" custT="1"/>
      <dgm:spPr/>
      <dgm:t>
        <a:bodyPr/>
        <a:lstStyle/>
        <a:p>
          <a:r>
            <a:rPr lang="es-ES" sz="1800" dirty="0" smtClean="0">
              <a:latin typeface="Gabriola" pitchFamily="82" charset="0"/>
            </a:rPr>
            <a:t>DEVOLUCION DEL IVA</a:t>
          </a:r>
        </a:p>
        <a:p>
          <a:r>
            <a:rPr lang="es-ES" sz="2400" b="1" dirty="0" smtClean="0">
              <a:latin typeface="Ebrima" pitchFamily="2" charset="0"/>
              <a:ea typeface="Ebrima" pitchFamily="2" charset="0"/>
              <a:cs typeface="Ebrima" pitchFamily="2" charset="0"/>
            </a:rPr>
            <a:t> </a:t>
          </a:r>
          <a:r>
            <a:rPr lang="es-ES" sz="2800" b="1" dirty="0" smtClean="0">
              <a:latin typeface="Ebrima" pitchFamily="2" charset="0"/>
              <a:ea typeface="Ebrima" pitchFamily="2" charset="0"/>
              <a:cs typeface="Ebrima" pitchFamily="2" charset="0"/>
            </a:rPr>
            <a:t>$34.804,64</a:t>
          </a:r>
          <a:endParaRPr lang="es-EC" sz="2800" b="1" dirty="0">
            <a:latin typeface="Ebrima" pitchFamily="2" charset="0"/>
            <a:ea typeface="Ebrima" pitchFamily="2" charset="0"/>
            <a:cs typeface="Ebrima" pitchFamily="2" charset="0"/>
          </a:endParaRPr>
        </a:p>
      </dgm:t>
    </dgm:pt>
    <dgm:pt modelId="{228D06B7-4E06-4C62-B3F6-2CFDC7441848}" type="parTrans" cxnId="{DE9ABF07-B102-4BDB-AF6D-587B66B8C561}">
      <dgm:prSet/>
      <dgm:spPr/>
      <dgm:t>
        <a:bodyPr/>
        <a:lstStyle/>
        <a:p>
          <a:endParaRPr lang="es-EC"/>
        </a:p>
      </dgm:t>
    </dgm:pt>
    <dgm:pt modelId="{A05195B7-78DD-4D39-A0D8-273BDC488B0C}" type="sibTrans" cxnId="{DE9ABF07-B102-4BDB-AF6D-587B66B8C561}">
      <dgm:prSet/>
      <dgm:spPr/>
      <dgm:t>
        <a:bodyPr/>
        <a:lstStyle/>
        <a:p>
          <a:endParaRPr lang="es-EC"/>
        </a:p>
      </dgm:t>
    </dgm:pt>
    <dgm:pt modelId="{AEBB3372-9264-448D-82DA-DA1B7C3C36E6}">
      <dgm:prSet phldrT="[Texto]" custT="1"/>
      <dgm:spPr/>
      <dgm:t>
        <a:bodyPr/>
        <a:lstStyle/>
        <a:p>
          <a:r>
            <a:rPr lang="es-ES" sz="2000" dirty="0" smtClean="0">
              <a:latin typeface="Gabriola" pitchFamily="82" charset="0"/>
            </a:rPr>
            <a:t>GAD PROVINCIAL ORELLANA PP </a:t>
          </a:r>
        </a:p>
        <a:p>
          <a:r>
            <a:rPr lang="es-ES" sz="3200" b="1" dirty="0" smtClean="0">
              <a:latin typeface="Ebrima" pitchFamily="2" charset="0"/>
              <a:ea typeface="Ebrima" pitchFamily="2" charset="0"/>
              <a:cs typeface="Ebrima" pitchFamily="2" charset="0"/>
            </a:rPr>
            <a:t>$ 67.846,64</a:t>
          </a:r>
          <a:endParaRPr lang="es-EC" sz="3200" b="1" dirty="0">
            <a:latin typeface="Ebrima" pitchFamily="2" charset="0"/>
            <a:ea typeface="Ebrima" pitchFamily="2" charset="0"/>
            <a:cs typeface="Ebrima" pitchFamily="2" charset="0"/>
          </a:endParaRPr>
        </a:p>
      </dgm:t>
    </dgm:pt>
    <dgm:pt modelId="{C84283CB-F28A-4D4B-851A-FA9D1ACB58B8}" type="parTrans" cxnId="{88493CB5-33AC-4773-AB2D-2B9D61DA300A}">
      <dgm:prSet/>
      <dgm:spPr/>
      <dgm:t>
        <a:bodyPr/>
        <a:lstStyle/>
        <a:p>
          <a:endParaRPr lang="es-EC"/>
        </a:p>
      </dgm:t>
    </dgm:pt>
    <dgm:pt modelId="{7CA0C9DE-C38C-4C76-9B30-15C366B335BB}" type="sibTrans" cxnId="{88493CB5-33AC-4773-AB2D-2B9D61DA300A}">
      <dgm:prSet/>
      <dgm:spPr/>
      <dgm:t>
        <a:bodyPr/>
        <a:lstStyle/>
        <a:p>
          <a:endParaRPr lang="es-EC"/>
        </a:p>
      </dgm:t>
    </dgm:pt>
    <dgm:pt modelId="{959C4EAC-C49B-4191-8288-9CC914D7FAF4}">
      <dgm:prSet phldrT="[Texto]" custT="1"/>
      <dgm:spPr/>
      <dgm:t>
        <a:bodyPr/>
        <a:lstStyle/>
        <a:p>
          <a:r>
            <a:rPr lang="es-ES" sz="1600" dirty="0" smtClean="0">
              <a:latin typeface="Gabriola" pitchFamily="82" charset="0"/>
            </a:rPr>
            <a:t>SALDO AÑO ANTERIOR  </a:t>
          </a:r>
        </a:p>
        <a:p>
          <a:r>
            <a:rPr lang="es-ES" sz="2000" b="1" dirty="0" smtClean="0">
              <a:latin typeface="Ebrima" pitchFamily="2" charset="0"/>
              <a:ea typeface="Ebrima" pitchFamily="2" charset="0"/>
              <a:cs typeface="Ebrima" pitchFamily="2" charset="0"/>
            </a:rPr>
            <a:t>$</a:t>
          </a:r>
          <a:r>
            <a:rPr lang="es-ES" sz="2400" b="1" dirty="0" smtClean="0">
              <a:latin typeface="Ebrima" pitchFamily="2" charset="0"/>
              <a:ea typeface="Ebrima" pitchFamily="2" charset="0"/>
              <a:cs typeface="Ebrima" pitchFamily="2" charset="0"/>
            </a:rPr>
            <a:t>3.310,87</a:t>
          </a:r>
          <a:endParaRPr lang="es-EC" sz="2400" b="1" dirty="0">
            <a:latin typeface="Ebrima" pitchFamily="2" charset="0"/>
            <a:ea typeface="Ebrima" pitchFamily="2" charset="0"/>
            <a:cs typeface="Ebrima" pitchFamily="2" charset="0"/>
          </a:endParaRPr>
        </a:p>
      </dgm:t>
    </dgm:pt>
    <dgm:pt modelId="{A95DBE27-83FB-410B-B6A3-DEFDA4223419}" type="parTrans" cxnId="{3B40E955-7639-425F-994D-34D3833B7854}">
      <dgm:prSet/>
      <dgm:spPr/>
      <dgm:t>
        <a:bodyPr/>
        <a:lstStyle/>
        <a:p>
          <a:endParaRPr lang="es-EC"/>
        </a:p>
      </dgm:t>
    </dgm:pt>
    <dgm:pt modelId="{FAD755C5-8C5C-4C95-A212-1A3EC5869B40}" type="sibTrans" cxnId="{3B40E955-7639-425F-994D-34D3833B7854}">
      <dgm:prSet/>
      <dgm:spPr/>
      <dgm:t>
        <a:bodyPr/>
        <a:lstStyle/>
        <a:p>
          <a:endParaRPr lang="es-EC"/>
        </a:p>
      </dgm:t>
    </dgm:pt>
    <dgm:pt modelId="{76FBAE6B-FD31-422A-B462-10A4A1241655}" type="pres">
      <dgm:prSet presAssocID="{DEC00772-B708-459B-B038-E0AC14A00CF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7E784B05-BFF7-4B4F-BAB5-40CBB6188E26}" type="pres">
      <dgm:prSet presAssocID="{A9AFFEA2-9C2A-491C-AFBA-E294E148190E}" presName="hierRoot1" presStyleCnt="0"/>
      <dgm:spPr/>
      <dgm:t>
        <a:bodyPr/>
        <a:lstStyle/>
        <a:p>
          <a:endParaRPr lang="es-EC"/>
        </a:p>
      </dgm:t>
    </dgm:pt>
    <dgm:pt modelId="{E9595E87-6C30-4C93-90DF-2E88C37B60C7}" type="pres">
      <dgm:prSet presAssocID="{A9AFFEA2-9C2A-491C-AFBA-E294E148190E}" presName="composite" presStyleCnt="0"/>
      <dgm:spPr/>
      <dgm:t>
        <a:bodyPr/>
        <a:lstStyle/>
        <a:p>
          <a:endParaRPr lang="es-EC"/>
        </a:p>
      </dgm:t>
    </dgm:pt>
    <dgm:pt modelId="{375F6D6C-4B90-4FFD-AE40-9B4AA350B62B}" type="pres">
      <dgm:prSet presAssocID="{A9AFFEA2-9C2A-491C-AFBA-E294E148190E}" presName="background" presStyleLbl="node0" presStyleIdx="0" presStyleCnt="1"/>
      <dgm:spPr/>
      <dgm:t>
        <a:bodyPr/>
        <a:lstStyle/>
        <a:p>
          <a:endParaRPr lang="es-EC"/>
        </a:p>
      </dgm:t>
    </dgm:pt>
    <dgm:pt modelId="{4357F09F-304C-4144-A880-82CD24F0F62F}" type="pres">
      <dgm:prSet presAssocID="{A9AFFEA2-9C2A-491C-AFBA-E294E148190E}" presName="text" presStyleLbl="fgAcc0" presStyleIdx="0" presStyleCnt="1" custScaleX="166418" custLinFactNeighborX="-20149" custLinFactNeighborY="-265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AFF03CC6-C225-422A-B241-9AF678F9D164}" type="pres">
      <dgm:prSet presAssocID="{A9AFFEA2-9C2A-491C-AFBA-E294E148190E}" presName="hierChild2" presStyleCnt="0"/>
      <dgm:spPr/>
      <dgm:t>
        <a:bodyPr/>
        <a:lstStyle/>
        <a:p>
          <a:endParaRPr lang="es-EC"/>
        </a:p>
      </dgm:t>
    </dgm:pt>
    <dgm:pt modelId="{00FF8C54-F916-4AE5-9AA1-C3244429654B}" type="pres">
      <dgm:prSet presAssocID="{5AF1C68A-33DC-4987-A723-4F893B305368}" presName="Name10" presStyleLbl="parChTrans1D2" presStyleIdx="0" presStyleCnt="2"/>
      <dgm:spPr/>
      <dgm:t>
        <a:bodyPr/>
        <a:lstStyle/>
        <a:p>
          <a:endParaRPr lang="es-EC"/>
        </a:p>
      </dgm:t>
    </dgm:pt>
    <dgm:pt modelId="{45D5E50A-01F1-4728-AFA7-5BD14C35145E}" type="pres">
      <dgm:prSet presAssocID="{1A4456F3-CBAF-4947-8454-F12B552E3BBF}" presName="hierRoot2" presStyleCnt="0"/>
      <dgm:spPr/>
      <dgm:t>
        <a:bodyPr/>
        <a:lstStyle/>
        <a:p>
          <a:endParaRPr lang="es-EC"/>
        </a:p>
      </dgm:t>
    </dgm:pt>
    <dgm:pt modelId="{1193A054-D7F5-42DF-8A42-5A3A74901426}" type="pres">
      <dgm:prSet presAssocID="{1A4456F3-CBAF-4947-8454-F12B552E3BBF}" presName="composite2" presStyleCnt="0"/>
      <dgm:spPr/>
      <dgm:t>
        <a:bodyPr/>
        <a:lstStyle/>
        <a:p>
          <a:endParaRPr lang="es-EC"/>
        </a:p>
      </dgm:t>
    </dgm:pt>
    <dgm:pt modelId="{57AB8EDA-9497-4B3C-8967-8D183DD4E2BF}" type="pres">
      <dgm:prSet presAssocID="{1A4456F3-CBAF-4947-8454-F12B552E3BBF}" presName="background2" presStyleLbl="node2" presStyleIdx="0" presStyleCnt="2"/>
      <dgm:spPr/>
      <dgm:t>
        <a:bodyPr/>
        <a:lstStyle/>
        <a:p>
          <a:endParaRPr lang="es-EC"/>
        </a:p>
      </dgm:t>
    </dgm:pt>
    <dgm:pt modelId="{9DA04AA8-8FFA-4EC7-B034-04A1963639FB}" type="pres">
      <dgm:prSet presAssocID="{1A4456F3-CBAF-4947-8454-F12B552E3BBF}" presName="text2" presStyleLbl="fgAcc2" presStyleIdx="0" presStyleCnt="2" custScaleX="16251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2457D22-B9FC-4365-A730-F96AC5C712A8}" type="pres">
      <dgm:prSet presAssocID="{1A4456F3-CBAF-4947-8454-F12B552E3BBF}" presName="hierChild3" presStyleCnt="0"/>
      <dgm:spPr/>
      <dgm:t>
        <a:bodyPr/>
        <a:lstStyle/>
        <a:p>
          <a:endParaRPr lang="es-EC"/>
        </a:p>
      </dgm:t>
    </dgm:pt>
    <dgm:pt modelId="{C71E32CB-97B6-4580-89CC-594E60227CC3}" type="pres">
      <dgm:prSet presAssocID="{228D06B7-4E06-4C62-B3F6-2CFDC7441848}" presName="Name17" presStyleLbl="parChTrans1D3" presStyleIdx="0" presStyleCnt="2"/>
      <dgm:spPr/>
      <dgm:t>
        <a:bodyPr/>
        <a:lstStyle/>
        <a:p>
          <a:endParaRPr lang="es-EC"/>
        </a:p>
      </dgm:t>
    </dgm:pt>
    <dgm:pt modelId="{FA63C84A-5626-4762-A161-B6974F28BE8E}" type="pres">
      <dgm:prSet presAssocID="{3E914C33-AD00-4881-B0CD-B10B07C0A668}" presName="hierRoot3" presStyleCnt="0"/>
      <dgm:spPr/>
      <dgm:t>
        <a:bodyPr/>
        <a:lstStyle/>
        <a:p>
          <a:endParaRPr lang="es-EC"/>
        </a:p>
      </dgm:t>
    </dgm:pt>
    <dgm:pt modelId="{310E2868-B729-4324-AFCD-C2B26531FAEC}" type="pres">
      <dgm:prSet presAssocID="{3E914C33-AD00-4881-B0CD-B10B07C0A668}" presName="composite3" presStyleCnt="0"/>
      <dgm:spPr/>
      <dgm:t>
        <a:bodyPr/>
        <a:lstStyle/>
        <a:p>
          <a:endParaRPr lang="es-EC"/>
        </a:p>
      </dgm:t>
    </dgm:pt>
    <dgm:pt modelId="{F6F17A31-1957-406A-97F5-2162A6328DD0}" type="pres">
      <dgm:prSet presAssocID="{3E914C33-AD00-4881-B0CD-B10B07C0A668}" presName="background3" presStyleLbl="node3" presStyleIdx="0" presStyleCnt="2"/>
      <dgm:spPr/>
      <dgm:t>
        <a:bodyPr/>
        <a:lstStyle/>
        <a:p>
          <a:endParaRPr lang="es-EC"/>
        </a:p>
      </dgm:t>
    </dgm:pt>
    <dgm:pt modelId="{2B8C0100-000C-4F58-8EC1-E8B64BE65436}" type="pres">
      <dgm:prSet presAssocID="{3E914C33-AD00-4881-B0CD-B10B07C0A668}" presName="text3" presStyleLbl="fgAcc3" presStyleIdx="0" presStyleCnt="2" custScaleX="14257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EB9DAF7-5A6F-4F15-8A73-7F7EA9C3BC06}" type="pres">
      <dgm:prSet presAssocID="{3E914C33-AD00-4881-B0CD-B10B07C0A668}" presName="hierChild4" presStyleCnt="0"/>
      <dgm:spPr/>
      <dgm:t>
        <a:bodyPr/>
        <a:lstStyle/>
        <a:p>
          <a:endParaRPr lang="es-EC"/>
        </a:p>
      </dgm:t>
    </dgm:pt>
    <dgm:pt modelId="{3D8E4DF6-F545-43C9-9468-81688562F42F}" type="pres">
      <dgm:prSet presAssocID="{C84283CB-F28A-4D4B-851A-FA9D1ACB58B8}" presName="Name10" presStyleLbl="parChTrans1D2" presStyleIdx="1" presStyleCnt="2"/>
      <dgm:spPr/>
      <dgm:t>
        <a:bodyPr/>
        <a:lstStyle/>
        <a:p>
          <a:endParaRPr lang="es-EC"/>
        </a:p>
      </dgm:t>
    </dgm:pt>
    <dgm:pt modelId="{D2A74580-416D-45A0-9DD9-CDA0B7A5D56D}" type="pres">
      <dgm:prSet presAssocID="{AEBB3372-9264-448D-82DA-DA1B7C3C36E6}" presName="hierRoot2" presStyleCnt="0"/>
      <dgm:spPr/>
      <dgm:t>
        <a:bodyPr/>
        <a:lstStyle/>
        <a:p>
          <a:endParaRPr lang="es-EC"/>
        </a:p>
      </dgm:t>
    </dgm:pt>
    <dgm:pt modelId="{B371BB26-01D7-43E6-91B7-012DF241F6B8}" type="pres">
      <dgm:prSet presAssocID="{AEBB3372-9264-448D-82DA-DA1B7C3C36E6}" presName="composite2" presStyleCnt="0"/>
      <dgm:spPr/>
      <dgm:t>
        <a:bodyPr/>
        <a:lstStyle/>
        <a:p>
          <a:endParaRPr lang="es-EC"/>
        </a:p>
      </dgm:t>
    </dgm:pt>
    <dgm:pt modelId="{E0507191-A3E6-481B-94BB-749115A22303}" type="pres">
      <dgm:prSet presAssocID="{AEBB3372-9264-448D-82DA-DA1B7C3C36E6}" presName="background2" presStyleLbl="node2" presStyleIdx="1" presStyleCnt="2"/>
      <dgm:spPr/>
      <dgm:t>
        <a:bodyPr/>
        <a:lstStyle/>
        <a:p>
          <a:endParaRPr lang="es-EC"/>
        </a:p>
      </dgm:t>
    </dgm:pt>
    <dgm:pt modelId="{3826C8CB-DA49-449C-9C0B-2C9D06FE5F27}" type="pres">
      <dgm:prSet presAssocID="{AEBB3372-9264-448D-82DA-DA1B7C3C36E6}" presName="text2" presStyleLbl="fgAcc2" presStyleIdx="1" presStyleCnt="2" custScaleX="17831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3D15718-0C50-4596-BDE2-E460906B6E8D}" type="pres">
      <dgm:prSet presAssocID="{AEBB3372-9264-448D-82DA-DA1B7C3C36E6}" presName="hierChild3" presStyleCnt="0"/>
      <dgm:spPr/>
      <dgm:t>
        <a:bodyPr/>
        <a:lstStyle/>
        <a:p>
          <a:endParaRPr lang="es-EC"/>
        </a:p>
      </dgm:t>
    </dgm:pt>
    <dgm:pt modelId="{F78C5CCF-7C44-4C6A-98CD-DB4C6B1B703B}" type="pres">
      <dgm:prSet presAssocID="{A95DBE27-83FB-410B-B6A3-DEFDA4223419}" presName="Name17" presStyleLbl="parChTrans1D3" presStyleIdx="1" presStyleCnt="2"/>
      <dgm:spPr/>
      <dgm:t>
        <a:bodyPr/>
        <a:lstStyle/>
        <a:p>
          <a:endParaRPr lang="es-EC"/>
        </a:p>
      </dgm:t>
    </dgm:pt>
    <dgm:pt modelId="{53254ED5-B9F2-4CC7-B173-024387E9847A}" type="pres">
      <dgm:prSet presAssocID="{959C4EAC-C49B-4191-8288-9CC914D7FAF4}" presName="hierRoot3" presStyleCnt="0"/>
      <dgm:spPr/>
      <dgm:t>
        <a:bodyPr/>
        <a:lstStyle/>
        <a:p>
          <a:endParaRPr lang="es-EC"/>
        </a:p>
      </dgm:t>
    </dgm:pt>
    <dgm:pt modelId="{610F3369-E4AD-463F-97DD-BE0323E78036}" type="pres">
      <dgm:prSet presAssocID="{959C4EAC-C49B-4191-8288-9CC914D7FAF4}" presName="composite3" presStyleCnt="0"/>
      <dgm:spPr/>
      <dgm:t>
        <a:bodyPr/>
        <a:lstStyle/>
        <a:p>
          <a:endParaRPr lang="es-EC"/>
        </a:p>
      </dgm:t>
    </dgm:pt>
    <dgm:pt modelId="{6667FBD7-9B31-49EC-B95D-3F7FBEB8829C}" type="pres">
      <dgm:prSet presAssocID="{959C4EAC-C49B-4191-8288-9CC914D7FAF4}" presName="background3" presStyleLbl="node3" presStyleIdx="1" presStyleCnt="2"/>
      <dgm:spPr/>
      <dgm:t>
        <a:bodyPr/>
        <a:lstStyle/>
        <a:p>
          <a:endParaRPr lang="es-EC"/>
        </a:p>
      </dgm:t>
    </dgm:pt>
    <dgm:pt modelId="{4447549C-37A6-4AB6-AA15-6A572E102025}" type="pres">
      <dgm:prSet presAssocID="{959C4EAC-C49B-4191-8288-9CC914D7FAF4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BCCEBD5-B4CD-414A-99B9-F581D7A476A5}" type="pres">
      <dgm:prSet presAssocID="{959C4EAC-C49B-4191-8288-9CC914D7FAF4}" presName="hierChild4" presStyleCnt="0"/>
      <dgm:spPr/>
      <dgm:t>
        <a:bodyPr/>
        <a:lstStyle/>
        <a:p>
          <a:endParaRPr lang="es-EC"/>
        </a:p>
      </dgm:t>
    </dgm:pt>
  </dgm:ptLst>
  <dgm:cxnLst>
    <dgm:cxn modelId="{1E3EBFA3-EC85-4D01-945D-0306565CD8CA}" type="presOf" srcId="{1A4456F3-CBAF-4947-8454-F12B552E3BBF}" destId="{9DA04AA8-8FFA-4EC7-B034-04A1963639FB}" srcOrd="0" destOrd="0" presId="urn:microsoft.com/office/officeart/2005/8/layout/hierarchy1"/>
    <dgm:cxn modelId="{98AAB937-1DBF-4FBC-9692-3DB5E3E78D46}" srcId="{A9AFFEA2-9C2A-491C-AFBA-E294E148190E}" destId="{1A4456F3-CBAF-4947-8454-F12B552E3BBF}" srcOrd="0" destOrd="0" parTransId="{5AF1C68A-33DC-4987-A723-4F893B305368}" sibTransId="{7A290341-6E0B-43AA-B264-6CED3795A73E}"/>
    <dgm:cxn modelId="{3B40E955-7639-425F-994D-34D3833B7854}" srcId="{AEBB3372-9264-448D-82DA-DA1B7C3C36E6}" destId="{959C4EAC-C49B-4191-8288-9CC914D7FAF4}" srcOrd="0" destOrd="0" parTransId="{A95DBE27-83FB-410B-B6A3-DEFDA4223419}" sibTransId="{FAD755C5-8C5C-4C95-A212-1A3EC5869B40}"/>
    <dgm:cxn modelId="{F9A0BE23-C4C2-4318-ABE4-2B93311FD63B}" type="presOf" srcId="{DEC00772-B708-459B-B038-E0AC14A00CFA}" destId="{76FBAE6B-FD31-422A-B462-10A4A1241655}" srcOrd="0" destOrd="0" presId="urn:microsoft.com/office/officeart/2005/8/layout/hierarchy1"/>
    <dgm:cxn modelId="{88493CB5-33AC-4773-AB2D-2B9D61DA300A}" srcId="{A9AFFEA2-9C2A-491C-AFBA-E294E148190E}" destId="{AEBB3372-9264-448D-82DA-DA1B7C3C36E6}" srcOrd="1" destOrd="0" parTransId="{C84283CB-F28A-4D4B-851A-FA9D1ACB58B8}" sibTransId="{7CA0C9DE-C38C-4C76-9B30-15C366B335BB}"/>
    <dgm:cxn modelId="{FE757928-4B09-4781-817C-01DC736B6D21}" type="presOf" srcId="{C84283CB-F28A-4D4B-851A-FA9D1ACB58B8}" destId="{3D8E4DF6-F545-43C9-9468-81688562F42F}" srcOrd="0" destOrd="0" presId="urn:microsoft.com/office/officeart/2005/8/layout/hierarchy1"/>
    <dgm:cxn modelId="{5895AC88-F8FA-4BBD-B745-2F453BD74842}" type="presOf" srcId="{959C4EAC-C49B-4191-8288-9CC914D7FAF4}" destId="{4447549C-37A6-4AB6-AA15-6A572E102025}" srcOrd="0" destOrd="0" presId="urn:microsoft.com/office/officeart/2005/8/layout/hierarchy1"/>
    <dgm:cxn modelId="{605D7B92-81DB-4E76-9AB9-08361E321D0A}" type="presOf" srcId="{5AF1C68A-33DC-4987-A723-4F893B305368}" destId="{00FF8C54-F916-4AE5-9AA1-C3244429654B}" srcOrd="0" destOrd="0" presId="urn:microsoft.com/office/officeart/2005/8/layout/hierarchy1"/>
    <dgm:cxn modelId="{DE9ABF07-B102-4BDB-AF6D-587B66B8C561}" srcId="{1A4456F3-CBAF-4947-8454-F12B552E3BBF}" destId="{3E914C33-AD00-4881-B0CD-B10B07C0A668}" srcOrd="0" destOrd="0" parTransId="{228D06B7-4E06-4C62-B3F6-2CFDC7441848}" sibTransId="{A05195B7-78DD-4D39-A0D8-273BDC488B0C}"/>
    <dgm:cxn modelId="{B51E431B-EFEE-4F49-884E-46426AC26966}" srcId="{DEC00772-B708-459B-B038-E0AC14A00CFA}" destId="{A9AFFEA2-9C2A-491C-AFBA-E294E148190E}" srcOrd="0" destOrd="0" parTransId="{EC98F133-6056-4FF4-992F-FB6510431563}" sibTransId="{CEA4578D-D6F9-467A-8132-5F446A1E1A54}"/>
    <dgm:cxn modelId="{05E713FD-B253-486A-BD0A-22D76BA41D0C}" type="presOf" srcId="{A95DBE27-83FB-410B-B6A3-DEFDA4223419}" destId="{F78C5CCF-7C44-4C6A-98CD-DB4C6B1B703B}" srcOrd="0" destOrd="0" presId="urn:microsoft.com/office/officeart/2005/8/layout/hierarchy1"/>
    <dgm:cxn modelId="{AB253D53-14CD-4B0F-A801-C2D2A096FBD8}" type="presOf" srcId="{228D06B7-4E06-4C62-B3F6-2CFDC7441848}" destId="{C71E32CB-97B6-4580-89CC-594E60227CC3}" srcOrd="0" destOrd="0" presId="urn:microsoft.com/office/officeart/2005/8/layout/hierarchy1"/>
    <dgm:cxn modelId="{C561ED0D-0A3E-4FA5-A86C-4F2F52F65633}" type="presOf" srcId="{3E914C33-AD00-4881-B0CD-B10B07C0A668}" destId="{2B8C0100-000C-4F58-8EC1-E8B64BE65436}" srcOrd="0" destOrd="0" presId="urn:microsoft.com/office/officeart/2005/8/layout/hierarchy1"/>
    <dgm:cxn modelId="{72578F59-B30B-44C5-9F5E-7D4204290164}" type="presOf" srcId="{AEBB3372-9264-448D-82DA-DA1B7C3C36E6}" destId="{3826C8CB-DA49-449C-9C0B-2C9D06FE5F27}" srcOrd="0" destOrd="0" presId="urn:microsoft.com/office/officeart/2005/8/layout/hierarchy1"/>
    <dgm:cxn modelId="{F426ABBC-C4AD-43FC-ABCA-FFB23E3C57F0}" type="presOf" srcId="{A9AFFEA2-9C2A-491C-AFBA-E294E148190E}" destId="{4357F09F-304C-4144-A880-82CD24F0F62F}" srcOrd="0" destOrd="0" presId="urn:microsoft.com/office/officeart/2005/8/layout/hierarchy1"/>
    <dgm:cxn modelId="{E1647A74-03D3-4BE0-AE7C-DD67AEC9974A}" type="presParOf" srcId="{76FBAE6B-FD31-422A-B462-10A4A1241655}" destId="{7E784B05-BFF7-4B4F-BAB5-40CBB6188E26}" srcOrd="0" destOrd="0" presId="urn:microsoft.com/office/officeart/2005/8/layout/hierarchy1"/>
    <dgm:cxn modelId="{0C979D04-92FF-4F8D-9EAF-C8408B5289FB}" type="presParOf" srcId="{7E784B05-BFF7-4B4F-BAB5-40CBB6188E26}" destId="{E9595E87-6C30-4C93-90DF-2E88C37B60C7}" srcOrd="0" destOrd="0" presId="urn:microsoft.com/office/officeart/2005/8/layout/hierarchy1"/>
    <dgm:cxn modelId="{DDD17F19-5AB1-4DBC-A875-AC76441CDD11}" type="presParOf" srcId="{E9595E87-6C30-4C93-90DF-2E88C37B60C7}" destId="{375F6D6C-4B90-4FFD-AE40-9B4AA350B62B}" srcOrd="0" destOrd="0" presId="urn:microsoft.com/office/officeart/2005/8/layout/hierarchy1"/>
    <dgm:cxn modelId="{45C3635E-41B1-43C5-9160-5CA851777ADC}" type="presParOf" srcId="{E9595E87-6C30-4C93-90DF-2E88C37B60C7}" destId="{4357F09F-304C-4144-A880-82CD24F0F62F}" srcOrd="1" destOrd="0" presId="urn:microsoft.com/office/officeart/2005/8/layout/hierarchy1"/>
    <dgm:cxn modelId="{90B22F92-26F9-459D-B027-F52AAF4066E4}" type="presParOf" srcId="{7E784B05-BFF7-4B4F-BAB5-40CBB6188E26}" destId="{AFF03CC6-C225-422A-B241-9AF678F9D164}" srcOrd="1" destOrd="0" presId="urn:microsoft.com/office/officeart/2005/8/layout/hierarchy1"/>
    <dgm:cxn modelId="{05F8F50D-AFDE-4350-844E-FA379E3B7F23}" type="presParOf" srcId="{AFF03CC6-C225-422A-B241-9AF678F9D164}" destId="{00FF8C54-F916-4AE5-9AA1-C3244429654B}" srcOrd="0" destOrd="0" presId="urn:microsoft.com/office/officeart/2005/8/layout/hierarchy1"/>
    <dgm:cxn modelId="{8E825877-47EB-42B9-B36A-9974794965C6}" type="presParOf" srcId="{AFF03CC6-C225-422A-B241-9AF678F9D164}" destId="{45D5E50A-01F1-4728-AFA7-5BD14C35145E}" srcOrd="1" destOrd="0" presId="urn:microsoft.com/office/officeart/2005/8/layout/hierarchy1"/>
    <dgm:cxn modelId="{FEC935DC-1132-4717-80C9-B89ADC9F5A5C}" type="presParOf" srcId="{45D5E50A-01F1-4728-AFA7-5BD14C35145E}" destId="{1193A054-D7F5-42DF-8A42-5A3A74901426}" srcOrd="0" destOrd="0" presId="urn:microsoft.com/office/officeart/2005/8/layout/hierarchy1"/>
    <dgm:cxn modelId="{3CF60B53-2D0B-446C-9FE1-196A7A1DA2DA}" type="presParOf" srcId="{1193A054-D7F5-42DF-8A42-5A3A74901426}" destId="{57AB8EDA-9497-4B3C-8967-8D183DD4E2BF}" srcOrd="0" destOrd="0" presId="urn:microsoft.com/office/officeart/2005/8/layout/hierarchy1"/>
    <dgm:cxn modelId="{C0881983-7B3C-437C-A7B3-96F56E34B55F}" type="presParOf" srcId="{1193A054-D7F5-42DF-8A42-5A3A74901426}" destId="{9DA04AA8-8FFA-4EC7-B034-04A1963639FB}" srcOrd="1" destOrd="0" presId="urn:microsoft.com/office/officeart/2005/8/layout/hierarchy1"/>
    <dgm:cxn modelId="{04249F6F-E8B3-4237-8090-8B0BEBC43C20}" type="presParOf" srcId="{45D5E50A-01F1-4728-AFA7-5BD14C35145E}" destId="{B2457D22-B9FC-4365-A730-F96AC5C712A8}" srcOrd="1" destOrd="0" presId="urn:microsoft.com/office/officeart/2005/8/layout/hierarchy1"/>
    <dgm:cxn modelId="{68CE68B4-BFE8-404E-AECE-96EF32519950}" type="presParOf" srcId="{B2457D22-B9FC-4365-A730-F96AC5C712A8}" destId="{C71E32CB-97B6-4580-89CC-594E60227CC3}" srcOrd="0" destOrd="0" presId="urn:microsoft.com/office/officeart/2005/8/layout/hierarchy1"/>
    <dgm:cxn modelId="{AF7E0B97-00BE-4971-8928-71E472DAF193}" type="presParOf" srcId="{B2457D22-B9FC-4365-A730-F96AC5C712A8}" destId="{FA63C84A-5626-4762-A161-B6974F28BE8E}" srcOrd="1" destOrd="0" presId="urn:microsoft.com/office/officeart/2005/8/layout/hierarchy1"/>
    <dgm:cxn modelId="{1F59B4AC-B55B-4937-9D1D-8345990D2E00}" type="presParOf" srcId="{FA63C84A-5626-4762-A161-B6974F28BE8E}" destId="{310E2868-B729-4324-AFCD-C2B26531FAEC}" srcOrd="0" destOrd="0" presId="urn:microsoft.com/office/officeart/2005/8/layout/hierarchy1"/>
    <dgm:cxn modelId="{D068428C-7903-4C5E-90BF-BA7E953954BB}" type="presParOf" srcId="{310E2868-B729-4324-AFCD-C2B26531FAEC}" destId="{F6F17A31-1957-406A-97F5-2162A6328DD0}" srcOrd="0" destOrd="0" presId="urn:microsoft.com/office/officeart/2005/8/layout/hierarchy1"/>
    <dgm:cxn modelId="{271FA1B0-9E54-4C81-A6E2-65773E7E2D51}" type="presParOf" srcId="{310E2868-B729-4324-AFCD-C2B26531FAEC}" destId="{2B8C0100-000C-4F58-8EC1-E8B64BE65436}" srcOrd="1" destOrd="0" presId="urn:microsoft.com/office/officeart/2005/8/layout/hierarchy1"/>
    <dgm:cxn modelId="{D5FD01A9-15DF-4709-AE3A-D8634E94F457}" type="presParOf" srcId="{FA63C84A-5626-4762-A161-B6974F28BE8E}" destId="{EEB9DAF7-5A6F-4F15-8A73-7F7EA9C3BC06}" srcOrd="1" destOrd="0" presId="urn:microsoft.com/office/officeart/2005/8/layout/hierarchy1"/>
    <dgm:cxn modelId="{5057A438-D2FC-48CF-B416-A40A2AF74D29}" type="presParOf" srcId="{AFF03CC6-C225-422A-B241-9AF678F9D164}" destId="{3D8E4DF6-F545-43C9-9468-81688562F42F}" srcOrd="2" destOrd="0" presId="urn:microsoft.com/office/officeart/2005/8/layout/hierarchy1"/>
    <dgm:cxn modelId="{837A3614-FD16-46A0-B1BE-03EF1436F379}" type="presParOf" srcId="{AFF03CC6-C225-422A-B241-9AF678F9D164}" destId="{D2A74580-416D-45A0-9DD9-CDA0B7A5D56D}" srcOrd="3" destOrd="0" presId="urn:microsoft.com/office/officeart/2005/8/layout/hierarchy1"/>
    <dgm:cxn modelId="{C3D08BE9-13C2-4DAE-9EAA-4D235D83C18E}" type="presParOf" srcId="{D2A74580-416D-45A0-9DD9-CDA0B7A5D56D}" destId="{B371BB26-01D7-43E6-91B7-012DF241F6B8}" srcOrd="0" destOrd="0" presId="urn:microsoft.com/office/officeart/2005/8/layout/hierarchy1"/>
    <dgm:cxn modelId="{17E9E374-E213-449B-BA09-0E804F7C4CB7}" type="presParOf" srcId="{B371BB26-01D7-43E6-91B7-012DF241F6B8}" destId="{E0507191-A3E6-481B-94BB-749115A22303}" srcOrd="0" destOrd="0" presId="urn:microsoft.com/office/officeart/2005/8/layout/hierarchy1"/>
    <dgm:cxn modelId="{17BE4279-EC74-446B-AA69-078AC511A8E7}" type="presParOf" srcId="{B371BB26-01D7-43E6-91B7-012DF241F6B8}" destId="{3826C8CB-DA49-449C-9C0B-2C9D06FE5F27}" srcOrd="1" destOrd="0" presId="urn:microsoft.com/office/officeart/2005/8/layout/hierarchy1"/>
    <dgm:cxn modelId="{94CBB1F0-CB16-4CEA-BCDF-04B486DEAB11}" type="presParOf" srcId="{D2A74580-416D-45A0-9DD9-CDA0B7A5D56D}" destId="{B3D15718-0C50-4596-BDE2-E460906B6E8D}" srcOrd="1" destOrd="0" presId="urn:microsoft.com/office/officeart/2005/8/layout/hierarchy1"/>
    <dgm:cxn modelId="{0C605E93-BCAB-454D-B244-FE789A03CCA1}" type="presParOf" srcId="{B3D15718-0C50-4596-BDE2-E460906B6E8D}" destId="{F78C5CCF-7C44-4C6A-98CD-DB4C6B1B703B}" srcOrd="0" destOrd="0" presId="urn:microsoft.com/office/officeart/2005/8/layout/hierarchy1"/>
    <dgm:cxn modelId="{7B5CC1FC-6189-4229-AD8A-8E792F8B6810}" type="presParOf" srcId="{B3D15718-0C50-4596-BDE2-E460906B6E8D}" destId="{53254ED5-B9F2-4CC7-B173-024387E9847A}" srcOrd="1" destOrd="0" presId="urn:microsoft.com/office/officeart/2005/8/layout/hierarchy1"/>
    <dgm:cxn modelId="{869D1F7E-BB79-4E4F-8030-6F44B9B58B05}" type="presParOf" srcId="{53254ED5-B9F2-4CC7-B173-024387E9847A}" destId="{610F3369-E4AD-463F-97DD-BE0323E78036}" srcOrd="0" destOrd="0" presId="urn:microsoft.com/office/officeart/2005/8/layout/hierarchy1"/>
    <dgm:cxn modelId="{BACF7440-6F77-4CA1-A1CB-4FFC429247BF}" type="presParOf" srcId="{610F3369-E4AD-463F-97DD-BE0323E78036}" destId="{6667FBD7-9B31-49EC-B95D-3F7FBEB8829C}" srcOrd="0" destOrd="0" presId="urn:microsoft.com/office/officeart/2005/8/layout/hierarchy1"/>
    <dgm:cxn modelId="{1E14CAB7-898E-444E-8995-5BB15D417309}" type="presParOf" srcId="{610F3369-E4AD-463F-97DD-BE0323E78036}" destId="{4447549C-37A6-4AB6-AA15-6A572E102025}" srcOrd="1" destOrd="0" presId="urn:microsoft.com/office/officeart/2005/8/layout/hierarchy1"/>
    <dgm:cxn modelId="{50F5C112-0A10-4E73-B78B-BC80A6C21130}" type="presParOf" srcId="{53254ED5-B9F2-4CC7-B173-024387E9847A}" destId="{2BCCEBD5-B4CD-414A-99B9-F581D7A476A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CA9C92A-9CED-4D36-B9B6-2E2B1925B37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E57C3387-EF8B-40AB-8CF7-1F27621AB504}">
      <dgm:prSet phldrT="[Texto]" custT="1"/>
      <dgm:spPr/>
      <dgm:t>
        <a:bodyPr/>
        <a:lstStyle/>
        <a:p>
          <a:r>
            <a:rPr lang="es-ES" sz="2000" b="1" dirty="0" smtClean="0"/>
            <a:t>PROYECTO DEPORTIVO PARROQUIAL</a:t>
          </a:r>
          <a:endParaRPr lang="es-EC" sz="2000" b="1" dirty="0"/>
        </a:p>
      </dgm:t>
    </dgm:pt>
    <dgm:pt modelId="{B4B70F2E-4F1F-43B2-B2A2-F76649E77B9B}" type="parTrans" cxnId="{1E97869E-6DF2-4938-BB46-7ED23F0EB6AB}">
      <dgm:prSet/>
      <dgm:spPr/>
      <dgm:t>
        <a:bodyPr/>
        <a:lstStyle/>
        <a:p>
          <a:endParaRPr lang="es-EC"/>
        </a:p>
      </dgm:t>
    </dgm:pt>
    <dgm:pt modelId="{1AF6F354-F39F-43CE-9B53-F3E9C00AEA11}" type="sibTrans" cxnId="{1E97869E-6DF2-4938-BB46-7ED23F0EB6AB}">
      <dgm:prSet/>
      <dgm:spPr/>
      <dgm:t>
        <a:bodyPr/>
        <a:lstStyle/>
        <a:p>
          <a:endParaRPr lang="es-EC"/>
        </a:p>
      </dgm:t>
    </dgm:pt>
    <dgm:pt modelId="{33009CEA-D35A-40E3-8A8D-9F9BC913CE80}">
      <dgm:prSet phldrT="[Texto]" custT="1"/>
      <dgm:spPr/>
      <dgm:t>
        <a:bodyPr/>
        <a:lstStyle/>
        <a:p>
          <a:r>
            <a:rPr lang="es-ES" sz="20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r>
            <a:rPr lang="es-ES" sz="2000" dirty="0" smtClean="0">
              <a:latin typeface="Times New Roman" pitchFamily="18" charset="0"/>
              <a:cs typeface="Times New Roman" pitchFamily="18" charset="0"/>
            </a:rPr>
            <a:t>Ciudadanía en general</a:t>
          </a:r>
        </a:p>
        <a:p>
          <a:endParaRPr lang="es-EC" sz="2000" dirty="0"/>
        </a:p>
      </dgm:t>
    </dgm:pt>
    <dgm:pt modelId="{06A58509-E406-4F37-90EB-7DFE57FBBF4E}" type="parTrans" cxnId="{959AB0CB-09FF-4980-87CE-AE03B5FDE160}">
      <dgm:prSet/>
      <dgm:spPr/>
      <dgm:t>
        <a:bodyPr/>
        <a:lstStyle/>
        <a:p>
          <a:endParaRPr lang="es-EC"/>
        </a:p>
      </dgm:t>
    </dgm:pt>
    <dgm:pt modelId="{84E0785A-F2BA-48B6-B992-9602A17260C0}" type="sibTrans" cxnId="{959AB0CB-09FF-4980-87CE-AE03B5FDE160}">
      <dgm:prSet/>
      <dgm:spPr/>
      <dgm:t>
        <a:bodyPr/>
        <a:lstStyle/>
        <a:p>
          <a:endParaRPr lang="es-EC"/>
        </a:p>
      </dgm:t>
    </dgm:pt>
    <dgm:pt modelId="{52E87F1D-20A7-4B36-9DE6-C7A9ACB6F5F5}">
      <dgm:prSet phldrT="[Texto]"/>
      <dgm:spPr/>
      <dgm:t>
        <a:bodyPr/>
        <a:lstStyle/>
        <a:p>
          <a:r>
            <a:rPr lang="es-EC" dirty="0" smtClean="0"/>
            <a:t>INVERSIÓN</a:t>
          </a:r>
          <a:endParaRPr lang="es-EC" dirty="0"/>
        </a:p>
      </dgm:t>
    </dgm:pt>
    <dgm:pt modelId="{A6E4F7E3-3952-4F4F-8E88-EC76F4F7B2E9}" type="parTrans" cxnId="{0C8A69CC-43AA-4395-AA27-8B0EC75F116B}">
      <dgm:prSet/>
      <dgm:spPr/>
      <dgm:t>
        <a:bodyPr/>
        <a:lstStyle/>
        <a:p>
          <a:endParaRPr lang="es-EC"/>
        </a:p>
      </dgm:t>
    </dgm:pt>
    <dgm:pt modelId="{E5A205C5-FFA9-4048-85F9-6959B075AAAF}" type="sibTrans" cxnId="{0C8A69CC-43AA-4395-AA27-8B0EC75F116B}">
      <dgm:prSet/>
      <dgm:spPr/>
      <dgm:t>
        <a:bodyPr/>
        <a:lstStyle/>
        <a:p>
          <a:endParaRPr lang="es-EC"/>
        </a:p>
      </dgm:t>
    </dgm:pt>
    <dgm:pt modelId="{4C1D181E-CB1C-4E8D-AACA-5B7F45D13696}" type="pres">
      <dgm:prSet presAssocID="{1CA9C92A-9CED-4D36-B9B6-2E2B1925B37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E4A347FE-541C-4051-981C-B50788D2A888}" type="pres">
      <dgm:prSet presAssocID="{E57C3387-EF8B-40AB-8CF7-1F27621AB504}" presName="composite" presStyleCnt="0"/>
      <dgm:spPr/>
    </dgm:pt>
    <dgm:pt modelId="{CFBE7A8E-7BC2-4216-AB21-3E7A1A02D82E}" type="pres">
      <dgm:prSet presAssocID="{E57C3387-EF8B-40AB-8CF7-1F27621AB504}" presName="bentUpArrow1" presStyleLbl="alignImgPlace1" presStyleIdx="0" presStyleCnt="2"/>
      <dgm:spPr/>
    </dgm:pt>
    <dgm:pt modelId="{3D0E7DF7-00E9-427E-BA28-F83E337C1C34}" type="pres">
      <dgm:prSet presAssocID="{E57C3387-EF8B-40AB-8CF7-1F27621AB504}" presName="ParentText" presStyleLbl="node1" presStyleIdx="0" presStyleCnt="3" custScaleX="194044" custScaleY="11204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E2D91E9-BFAD-4A23-9DA7-035CDA143236}" type="pres">
      <dgm:prSet presAssocID="{E57C3387-EF8B-40AB-8CF7-1F27621AB504}" presName="ChildText" presStyleLbl="revTx" presStyleIdx="0" presStyleCnt="2" custLinFactX="35187" custLinFactNeighborX="100000" custLinFactNeighborY="26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95F79BF-EAAA-4CC2-AB2D-D14E4EFD8F53}" type="pres">
      <dgm:prSet presAssocID="{1AF6F354-F39F-43CE-9B53-F3E9C00AEA11}" presName="sibTrans" presStyleCnt="0"/>
      <dgm:spPr/>
    </dgm:pt>
    <dgm:pt modelId="{418CA6DC-7AC7-4FBA-AD3A-C515CEEF0FA3}" type="pres">
      <dgm:prSet presAssocID="{33009CEA-D35A-40E3-8A8D-9F9BC913CE80}" presName="composite" presStyleCnt="0"/>
      <dgm:spPr/>
    </dgm:pt>
    <dgm:pt modelId="{6333D080-8C89-40CF-A724-60095D18AF6B}" type="pres">
      <dgm:prSet presAssocID="{33009CEA-D35A-40E3-8A8D-9F9BC913CE80}" presName="bentUpArrow1" presStyleLbl="alignImgPlace1" presStyleIdx="1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02E177AF-8C76-4141-A691-C15716722216}" type="pres">
      <dgm:prSet presAssocID="{33009CEA-D35A-40E3-8A8D-9F9BC913CE80}" presName="ParentText" presStyleLbl="node1" presStyleIdx="1" presStyleCnt="3" custScaleX="106617" custScaleY="123502" custLinFactNeighborX="-9844" custLinFactNeighborY="56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9BBD43A-2473-4E85-BEEF-CDE47C8D62BD}" type="pres">
      <dgm:prSet presAssocID="{33009CEA-D35A-40E3-8A8D-9F9BC913CE80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3222EB4-285F-4481-9EF6-4534ADCD4632}" type="pres">
      <dgm:prSet presAssocID="{84E0785A-F2BA-48B6-B992-9602A17260C0}" presName="sibTrans" presStyleCnt="0"/>
      <dgm:spPr/>
    </dgm:pt>
    <dgm:pt modelId="{13EAB4D8-2598-42E3-A81A-DDE6E54075A3}" type="pres">
      <dgm:prSet presAssocID="{52E87F1D-20A7-4B36-9DE6-C7A9ACB6F5F5}" presName="composite" presStyleCnt="0"/>
      <dgm:spPr/>
    </dgm:pt>
    <dgm:pt modelId="{E9CC85FE-47E7-4554-9F30-83338DC4E20B}" type="pres">
      <dgm:prSet presAssocID="{52E87F1D-20A7-4B36-9DE6-C7A9ACB6F5F5}" presName="ParentText" presStyleLbl="node1" presStyleIdx="2" presStyleCnt="3" custScaleX="121069" custScaleY="50798" custLinFactNeighborX="-61375" custLinFactNeighborY="283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59AB0CB-09FF-4980-87CE-AE03B5FDE160}" srcId="{1CA9C92A-9CED-4D36-B9B6-2E2B1925B37F}" destId="{33009CEA-D35A-40E3-8A8D-9F9BC913CE80}" srcOrd="1" destOrd="0" parTransId="{06A58509-E406-4F37-90EB-7DFE57FBBF4E}" sibTransId="{84E0785A-F2BA-48B6-B992-9602A17260C0}"/>
    <dgm:cxn modelId="{8609F21C-2E59-4F1A-9950-C8BF1E098BDB}" type="presOf" srcId="{33009CEA-D35A-40E3-8A8D-9F9BC913CE80}" destId="{02E177AF-8C76-4141-A691-C15716722216}" srcOrd="0" destOrd="0" presId="urn:microsoft.com/office/officeart/2005/8/layout/StepDownProcess"/>
    <dgm:cxn modelId="{FC283FEE-624A-4B1E-A1B4-99473DE41528}" type="presOf" srcId="{E57C3387-EF8B-40AB-8CF7-1F27621AB504}" destId="{3D0E7DF7-00E9-427E-BA28-F83E337C1C34}" srcOrd="0" destOrd="0" presId="urn:microsoft.com/office/officeart/2005/8/layout/StepDownProcess"/>
    <dgm:cxn modelId="{0C8A69CC-43AA-4395-AA27-8B0EC75F116B}" srcId="{1CA9C92A-9CED-4D36-B9B6-2E2B1925B37F}" destId="{52E87F1D-20A7-4B36-9DE6-C7A9ACB6F5F5}" srcOrd="2" destOrd="0" parTransId="{A6E4F7E3-3952-4F4F-8E88-EC76F4F7B2E9}" sibTransId="{E5A205C5-FFA9-4048-85F9-6959B075AAAF}"/>
    <dgm:cxn modelId="{3D2DCA88-241B-400E-8C2F-0FEE4DAC3D40}" type="presOf" srcId="{52E87F1D-20A7-4B36-9DE6-C7A9ACB6F5F5}" destId="{E9CC85FE-47E7-4554-9F30-83338DC4E20B}" srcOrd="0" destOrd="0" presId="urn:microsoft.com/office/officeart/2005/8/layout/StepDownProcess"/>
    <dgm:cxn modelId="{1E97869E-6DF2-4938-BB46-7ED23F0EB6AB}" srcId="{1CA9C92A-9CED-4D36-B9B6-2E2B1925B37F}" destId="{E57C3387-EF8B-40AB-8CF7-1F27621AB504}" srcOrd="0" destOrd="0" parTransId="{B4B70F2E-4F1F-43B2-B2A2-F76649E77B9B}" sibTransId="{1AF6F354-F39F-43CE-9B53-F3E9C00AEA11}"/>
    <dgm:cxn modelId="{359A2183-AFF3-4886-A625-2E7902F9117E}" type="presOf" srcId="{1CA9C92A-9CED-4D36-B9B6-2E2B1925B37F}" destId="{4C1D181E-CB1C-4E8D-AACA-5B7F45D13696}" srcOrd="0" destOrd="0" presId="urn:microsoft.com/office/officeart/2005/8/layout/StepDownProcess"/>
    <dgm:cxn modelId="{3D931E3B-8FEB-4EE1-9AB9-15DBF910C066}" type="presParOf" srcId="{4C1D181E-CB1C-4E8D-AACA-5B7F45D13696}" destId="{E4A347FE-541C-4051-981C-B50788D2A888}" srcOrd="0" destOrd="0" presId="urn:microsoft.com/office/officeart/2005/8/layout/StepDownProcess"/>
    <dgm:cxn modelId="{4DE82D74-6DF6-41EA-B069-460B2D62CA84}" type="presParOf" srcId="{E4A347FE-541C-4051-981C-B50788D2A888}" destId="{CFBE7A8E-7BC2-4216-AB21-3E7A1A02D82E}" srcOrd="0" destOrd="0" presId="urn:microsoft.com/office/officeart/2005/8/layout/StepDownProcess"/>
    <dgm:cxn modelId="{A8CD682C-6BCA-4F8D-A2AF-BA7C3B0818EE}" type="presParOf" srcId="{E4A347FE-541C-4051-981C-B50788D2A888}" destId="{3D0E7DF7-00E9-427E-BA28-F83E337C1C34}" srcOrd="1" destOrd="0" presId="urn:microsoft.com/office/officeart/2005/8/layout/StepDownProcess"/>
    <dgm:cxn modelId="{37FCCC8A-7CF3-4430-B275-78F3681BD870}" type="presParOf" srcId="{E4A347FE-541C-4051-981C-B50788D2A888}" destId="{7E2D91E9-BFAD-4A23-9DA7-035CDA143236}" srcOrd="2" destOrd="0" presId="urn:microsoft.com/office/officeart/2005/8/layout/StepDownProcess"/>
    <dgm:cxn modelId="{6E464F2B-8757-49F0-B97B-E976DB839AA1}" type="presParOf" srcId="{4C1D181E-CB1C-4E8D-AACA-5B7F45D13696}" destId="{395F79BF-EAAA-4CC2-AB2D-D14E4EFD8F53}" srcOrd="1" destOrd="0" presId="urn:microsoft.com/office/officeart/2005/8/layout/StepDownProcess"/>
    <dgm:cxn modelId="{5D5608FE-CA0F-48B6-BA1F-0266E9E1C5F5}" type="presParOf" srcId="{4C1D181E-CB1C-4E8D-AACA-5B7F45D13696}" destId="{418CA6DC-7AC7-4FBA-AD3A-C515CEEF0FA3}" srcOrd="2" destOrd="0" presId="urn:microsoft.com/office/officeart/2005/8/layout/StepDownProcess"/>
    <dgm:cxn modelId="{B682D8F5-FDD6-423B-B861-8C43C02D6D6F}" type="presParOf" srcId="{418CA6DC-7AC7-4FBA-AD3A-C515CEEF0FA3}" destId="{6333D080-8C89-40CF-A724-60095D18AF6B}" srcOrd="0" destOrd="0" presId="urn:microsoft.com/office/officeart/2005/8/layout/StepDownProcess"/>
    <dgm:cxn modelId="{DB003827-B7CB-412A-AABC-247C3157DE56}" type="presParOf" srcId="{418CA6DC-7AC7-4FBA-AD3A-C515CEEF0FA3}" destId="{02E177AF-8C76-4141-A691-C15716722216}" srcOrd="1" destOrd="0" presId="urn:microsoft.com/office/officeart/2005/8/layout/StepDownProcess"/>
    <dgm:cxn modelId="{65958B69-8910-4D92-BF51-9D7C95252C0A}" type="presParOf" srcId="{418CA6DC-7AC7-4FBA-AD3A-C515CEEF0FA3}" destId="{F9BBD43A-2473-4E85-BEEF-CDE47C8D62BD}" srcOrd="2" destOrd="0" presId="urn:microsoft.com/office/officeart/2005/8/layout/StepDownProcess"/>
    <dgm:cxn modelId="{B1BD53E5-2866-490A-B44B-5A9577BAAB0A}" type="presParOf" srcId="{4C1D181E-CB1C-4E8D-AACA-5B7F45D13696}" destId="{53222EB4-285F-4481-9EF6-4534ADCD4632}" srcOrd="3" destOrd="0" presId="urn:microsoft.com/office/officeart/2005/8/layout/StepDownProcess"/>
    <dgm:cxn modelId="{C53ED808-151B-490A-814B-ABED0F6EAEF4}" type="presParOf" srcId="{4C1D181E-CB1C-4E8D-AACA-5B7F45D13696}" destId="{13EAB4D8-2598-42E3-A81A-DDE6E54075A3}" srcOrd="4" destOrd="0" presId="urn:microsoft.com/office/officeart/2005/8/layout/StepDownProcess"/>
    <dgm:cxn modelId="{F87EE468-3FB5-4428-BCCE-5125149AA07D}" type="presParOf" srcId="{13EAB4D8-2598-42E3-A81A-DDE6E54075A3}" destId="{E9CC85FE-47E7-4554-9F30-83338DC4E20B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FOTALECIMIENTO INSTITUCIONAL</a:t>
          </a:r>
        </a:p>
        <a:p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33.000,00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8C6EC961-15C9-4ADA-AD61-4E229F496E6F}" type="presOf" srcId="{4441CB9E-9DC8-4CE4-A83C-6BB0D1190473}" destId="{F3390208-4C27-4E7E-AE07-F013AC3F6762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E54198AD-59C9-433E-A555-76FD3443CB46}" type="presOf" srcId="{D78D694D-0A7A-4955-83D1-787B2CB83CE9}" destId="{D36A0927-676B-44BC-81E9-95A7BDD2344D}" srcOrd="0" destOrd="0" presId="urn:microsoft.com/office/officeart/2005/8/layout/hierarchy3"/>
    <dgm:cxn modelId="{80FC4EC2-934C-47AB-B765-065A0A22133C}" type="presOf" srcId="{7B933BB9-4762-47B0-B281-30400C0C4959}" destId="{C59C470C-7BD3-4978-BBB3-A24B147E2CE1}" srcOrd="0" destOrd="0" presId="urn:microsoft.com/office/officeart/2005/8/layout/hierarchy3"/>
    <dgm:cxn modelId="{AD36D530-365B-425E-87C8-AF9675974FC0}" type="presOf" srcId="{9794B403-98E3-4F05-A691-A59A529514C8}" destId="{EAB48620-4D8F-44F2-A36E-3B7AA3EAE9E3}" srcOrd="0" destOrd="0" presId="urn:microsoft.com/office/officeart/2005/8/layout/hierarchy3"/>
    <dgm:cxn modelId="{881BFB91-B2C0-4474-9874-9F9E0D2B190A}" type="presOf" srcId="{68BA6577-2B55-48D9-A6B6-A067BD92C3BA}" destId="{5C88F7F3-BA0D-44B0-9EA7-3C539D0D657F}" srcOrd="1" destOrd="0" presId="urn:microsoft.com/office/officeart/2005/8/layout/hierarchy3"/>
    <dgm:cxn modelId="{CD387F59-DE31-4293-835C-92911155BDE5}" type="presOf" srcId="{68BA6577-2B55-48D9-A6B6-A067BD92C3BA}" destId="{53344B2E-E672-4275-BC5D-045501EE5FAE}" srcOrd="0" destOrd="0" presId="urn:microsoft.com/office/officeart/2005/8/layout/hierarchy3"/>
    <dgm:cxn modelId="{98133365-8FF4-45D7-BE1C-9CD703531D58}" type="presOf" srcId="{80F54DEB-5E3B-4660-967E-02163E1DE327}" destId="{8F1739B0-C7C8-42E6-B538-A804F19B120B}" srcOrd="0" destOrd="0" presId="urn:microsoft.com/office/officeart/2005/8/layout/hierarchy3"/>
    <dgm:cxn modelId="{27903C77-1AA1-42A5-B929-93D9984CAC67}" type="presParOf" srcId="{EAB48620-4D8F-44F2-A36E-3B7AA3EAE9E3}" destId="{30B45241-8FE7-43AE-AC06-EDF0E462F746}" srcOrd="0" destOrd="0" presId="urn:microsoft.com/office/officeart/2005/8/layout/hierarchy3"/>
    <dgm:cxn modelId="{5BF01D53-34BD-4AFA-B97D-DC2D0F9609B9}" type="presParOf" srcId="{30B45241-8FE7-43AE-AC06-EDF0E462F746}" destId="{675D3A5B-F8D6-4425-BE47-AAFE8F9BDE6F}" srcOrd="0" destOrd="0" presId="urn:microsoft.com/office/officeart/2005/8/layout/hierarchy3"/>
    <dgm:cxn modelId="{689E7ACE-20A2-4F4E-9DED-AED2AE0D9BBB}" type="presParOf" srcId="{675D3A5B-F8D6-4425-BE47-AAFE8F9BDE6F}" destId="{53344B2E-E672-4275-BC5D-045501EE5FAE}" srcOrd="0" destOrd="0" presId="urn:microsoft.com/office/officeart/2005/8/layout/hierarchy3"/>
    <dgm:cxn modelId="{DF6CA50D-9C21-4F6E-8CE1-481DA6497557}" type="presParOf" srcId="{675D3A5B-F8D6-4425-BE47-AAFE8F9BDE6F}" destId="{5C88F7F3-BA0D-44B0-9EA7-3C539D0D657F}" srcOrd="1" destOrd="0" presId="urn:microsoft.com/office/officeart/2005/8/layout/hierarchy3"/>
    <dgm:cxn modelId="{44B3B37B-DE4F-4261-834A-C3A6A5E72766}" type="presParOf" srcId="{30B45241-8FE7-43AE-AC06-EDF0E462F746}" destId="{96905AFF-F480-4B2C-B3E3-0EB191318ED5}" srcOrd="1" destOrd="0" presId="urn:microsoft.com/office/officeart/2005/8/layout/hierarchy3"/>
    <dgm:cxn modelId="{534892AA-974F-450A-88BC-65F6FE43307D}" type="presParOf" srcId="{96905AFF-F480-4B2C-B3E3-0EB191318ED5}" destId="{C59C470C-7BD3-4978-BBB3-A24B147E2CE1}" srcOrd="0" destOrd="0" presId="urn:microsoft.com/office/officeart/2005/8/layout/hierarchy3"/>
    <dgm:cxn modelId="{309673DA-ED54-4445-ADC3-76A07E69FA84}" type="presParOf" srcId="{96905AFF-F480-4B2C-B3E3-0EB191318ED5}" destId="{8F1739B0-C7C8-42E6-B538-A804F19B120B}" srcOrd="1" destOrd="0" presId="urn:microsoft.com/office/officeart/2005/8/layout/hierarchy3"/>
    <dgm:cxn modelId="{1120C713-A91C-4CA0-8C3D-60C5ED920F98}" type="presParOf" srcId="{96905AFF-F480-4B2C-B3E3-0EB191318ED5}" destId="{D36A0927-676B-44BC-81E9-95A7BDD2344D}" srcOrd="2" destOrd="0" presId="urn:microsoft.com/office/officeart/2005/8/layout/hierarchy3"/>
    <dgm:cxn modelId="{BE95B0D5-4C13-4F96-AE9B-78A1EBC41A71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PERSONAL DE APOYO</a:t>
          </a:r>
        </a:p>
        <a:p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14.098,04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42C42B32-F8FB-4539-9EB0-0C16754D56F4}" type="presOf" srcId="{4441CB9E-9DC8-4CE4-A83C-6BB0D1190473}" destId="{F3390208-4C27-4E7E-AE07-F013AC3F6762}" srcOrd="0" destOrd="0" presId="urn:microsoft.com/office/officeart/2005/8/layout/hierarchy3"/>
    <dgm:cxn modelId="{C87B2F84-C3B9-4507-8574-C6CF9B5ADA76}" type="presOf" srcId="{9794B403-98E3-4F05-A691-A59A529514C8}" destId="{EAB48620-4D8F-44F2-A36E-3B7AA3EAE9E3}" srcOrd="0" destOrd="0" presId="urn:microsoft.com/office/officeart/2005/8/layout/hierarchy3"/>
    <dgm:cxn modelId="{D9E00D6D-D3E1-41D4-9D6B-F53E305FCBD3}" type="presOf" srcId="{7B933BB9-4762-47B0-B281-30400C0C4959}" destId="{C59C470C-7BD3-4978-BBB3-A24B147E2CE1}" srcOrd="0" destOrd="0" presId="urn:microsoft.com/office/officeart/2005/8/layout/hierarchy3"/>
    <dgm:cxn modelId="{1F61E09E-022A-4D98-A653-6EF7B05515B4}" type="presOf" srcId="{80F54DEB-5E3B-4660-967E-02163E1DE327}" destId="{8F1739B0-C7C8-42E6-B538-A804F19B120B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C6D8B857-31A2-4EE8-8EC6-9D1D70C0CF5C}" type="presOf" srcId="{68BA6577-2B55-48D9-A6B6-A067BD92C3BA}" destId="{53344B2E-E672-4275-BC5D-045501EE5FAE}" srcOrd="0" destOrd="0" presId="urn:microsoft.com/office/officeart/2005/8/layout/hierarchy3"/>
    <dgm:cxn modelId="{DF3C3C3F-11A5-4670-8B26-00A74FCF8300}" type="presOf" srcId="{D78D694D-0A7A-4955-83D1-787B2CB83CE9}" destId="{D36A0927-676B-44BC-81E9-95A7BDD2344D}" srcOrd="0" destOrd="0" presId="urn:microsoft.com/office/officeart/2005/8/layout/hierarchy3"/>
    <dgm:cxn modelId="{51760507-32FA-46C4-8DAE-8BA4CBE1C03B}" type="presOf" srcId="{68BA6577-2B55-48D9-A6B6-A067BD92C3BA}" destId="{5C88F7F3-BA0D-44B0-9EA7-3C539D0D657F}" srcOrd="1" destOrd="0" presId="urn:microsoft.com/office/officeart/2005/8/layout/hierarchy3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C655613F-3CA9-4B50-A85D-89BB0EA6AF6B}" type="presParOf" srcId="{EAB48620-4D8F-44F2-A36E-3B7AA3EAE9E3}" destId="{30B45241-8FE7-43AE-AC06-EDF0E462F746}" srcOrd="0" destOrd="0" presId="urn:microsoft.com/office/officeart/2005/8/layout/hierarchy3"/>
    <dgm:cxn modelId="{70DA660C-4B8A-4218-A52E-A3E0F185753E}" type="presParOf" srcId="{30B45241-8FE7-43AE-AC06-EDF0E462F746}" destId="{675D3A5B-F8D6-4425-BE47-AAFE8F9BDE6F}" srcOrd="0" destOrd="0" presId="urn:microsoft.com/office/officeart/2005/8/layout/hierarchy3"/>
    <dgm:cxn modelId="{684F086C-A6CA-4F27-BB20-BBA4D81B41B2}" type="presParOf" srcId="{675D3A5B-F8D6-4425-BE47-AAFE8F9BDE6F}" destId="{53344B2E-E672-4275-BC5D-045501EE5FAE}" srcOrd="0" destOrd="0" presId="urn:microsoft.com/office/officeart/2005/8/layout/hierarchy3"/>
    <dgm:cxn modelId="{F5F02F5A-5201-4FAC-B37A-08C8C904237B}" type="presParOf" srcId="{675D3A5B-F8D6-4425-BE47-AAFE8F9BDE6F}" destId="{5C88F7F3-BA0D-44B0-9EA7-3C539D0D657F}" srcOrd="1" destOrd="0" presId="urn:microsoft.com/office/officeart/2005/8/layout/hierarchy3"/>
    <dgm:cxn modelId="{CC96B991-E8FE-49F7-BF0F-D814B7051112}" type="presParOf" srcId="{30B45241-8FE7-43AE-AC06-EDF0E462F746}" destId="{96905AFF-F480-4B2C-B3E3-0EB191318ED5}" srcOrd="1" destOrd="0" presId="urn:microsoft.com/office/officeart/2005/8/layout/hierarchy3"/>
    <dgm:cxn modelId="{06AB66AF-8D9D-4BAD-98D2-08609AB132EC}" type="presParOf" srcId="{96905AFF-F480-4B2C-B3E3-0EB191318ED5}" destId="{C59C470C-7BD3-4978-BBB3-A24B147E2CE1}" srcOrd="0" destOrd="0" presId="urn:microsoft.com/office/officeart/2005/8/layout/hierarchy3"/>
    <dgm:cxn modelId="{AAEE17EE-D17D-4B83-A1A6-E3988620DF73}" type="presParOf" srcId="{96905AFF-F480-4B2C-B3E3-0EB191318ED5}" destId="{8F1739B0-C7C8-42E6-B538-A804F19B120B}" srcOrd="1" destOrd="0" presId="urn:microsoft.com/office/officeart/2005/8/layout/hierarchy3"/>
    <dgm:cxn modelId="{01225E5C-6398-48B6-B71C-66D78D9FBAB1}" type="presParOf" srcId="{96905AFF-F480-4B2C-B3E3-0EB191318ED5}" destId="{D36A0927-676B-44BC-81E9-95A7BDD2344D}" srcOrd="2" destOrd="0" presId="urn:microsoft.com/office/officeart/2005/8/layout/hierarchy3"/>
    <dgm:cxn modelId="{D5DAF703-1469-4B55-AACF-1004C8C91C7F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Servicio de Internet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Mantenimiento del vehículo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Mantenimiento y reparación de equipos informáticos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Combustibles y lubricantes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Repuestos y Accesorios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Seguros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7.562,51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AF084F39-55A1-43AF-839D-012ADDCA1F40}" type="pres">
      <dgm:prSet presAssocID="{80F54DEB-5E3B-4660-967E-02163E1DE327}" presName="root" presStyleCnt="0"/>
      <dgm:spPr/>
    </dgm:pt>
    <dgm:pt modelId="{F03233E2-F3ED-42FB-B5E0-5FC6AB047B55}" type="pres">
      <dgm:prSet presAssocID="{80F54DEB-5E3B-4660-967E-02163E1DE327}" presName="rootComposite" presStyleCnt="0"/>
      <dgm:spPr/>
    </dgm:pt>
    <dgm:pt modelId="{2C708FDA-A462-4BCD-A660-0EAEA4E72E7F}" type="pres">
      <dgm:prSet presAssocID="{80F54DEB-5E3B-4660-967E-02163E1DE327}" presName="rootText" presStyleLbl="node1" presStyleIdx="0" presStyleCnt="1" custScaleX="180708" custScaleY="321269" custLinFactNeighborX="10068" custLinFactNeighborY="-92470"/>
      <dgm:spPr/>
      <dgm:t>
        <a:bodyPr/>
        <a:lstStyle/>
        <a:p>
          <a:endParaRPr lang="es-EC"/>
        </a:p>
      </dgm:t>
    </dgm:pt>
    <dgm:pt modelId="{44F57785-7839-49E5-973B-5CEB1DA6E5B7}" type="pres">
      <dgm:prSet presAssocID="{80F54DEB-5E3B-4660-967E-02163E1DE327}" presName="rootConnector" presStyleLbl="node1" presStyleIdx="0" presStyleCnt="1"/>
      <dgm:spPr/>
      <dgm:t>
        <a:bodyPr/>
        <a:lstStyle/>
        <a:p>
          <a:endParaRPr lang="es-EC"/>
        </a:p>
      </dgm:t>
    </dgm:pt>
    <dgm:pt modelId="{3FE56B22-6557-4E7B-BA0B-FEEF4A8B1D24}" type="pres">
      <dgm:prSet presAssocID="{80F54DEB-5E3B-4660-967E-02163E1DE327}" presName="childShape" presStyleCnt="0"/>
      <dgm:spPr/>
    </dgm:pt>
    <dgm:pt modelId="{D36A0927-676B-44BC-81E9-95A7BDD2344D}" type="pres">
      <dgm:prSet presAssocID="{D78D694D-0A7A-4955-83D1-787B2CB83CE9}" presName="Name13" presStyleLbl="parChTrans1D2" presStyleIdx="0" presStyleCnt="1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0" presStyleCnt="1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8C70863-15C7-479D-931F-5A794BAB1CDC}" type="presOf" srcId="{9794B403-98E3-4F05-A691-A59A529514C8}" destId="{EAB48620-4D8F-44F2-A36E-3B7AA3EAE9E3}" srcOrd="0" destOrd="0" presId="urn:microsoft.com/office/officeart/2005/8/layout/hierarchy3"/>
    <dgm:cxn modelId="{0B73BBA9-2BA1-4F99-B142-57B7256977F7}" type="presOf" srcId="{4441CB9E-9DC8-4CE4-A83C-6BB0D1190473}" destId="{F3390208-4C27-4E7E-AE07-F013AC3F6762}" srcOrd="0" destOrd="0" presId="urn:microsoft.com/office/officeart/2005/8/layout/hierarchy3"/>
    <dgm:cxn modelId="{BB36A014-B0DC-4A67-988E-95A824DFC504}" type="presOf" srcId="{D78D694D-0A7A-4955-83D1-787B2CB83CE9}" destId="{D36A0927-676B-44BC-81E9-95A7BDD2344D}" srcOrd="0" destOrd="0" presId="urn:microsoft.com/office/officeart/2005/8/layout/hierarchy3"/>
    <dgm:cxn modelId="{E94A9B8E-33D5-48AF-8A46-9EB27091A4B8}" srcId="{80F54DEB-5E3B-4660-967E-02163E1DE327}" destId="{4441CB9E-9DC8-4CE4-A83C-6BB0D1190473}" srcOrd="0" destOrd="0" parTransId="{D78D694D-0A7A-4955-83D1-787B2CB83CE9}" sibTransId="{CD77FC63-9424-43CC-8372-37D075239E6D}"/>
    <dgm:cxn modelId="{D900ED38-4FC0-419E-AE19-E032300800E3}" srcId="{9794B403-98E3-4F05-A691-A59A529514C8}" destId="{80F54DEB-5E3B-4660-967E-02163E1DE327}" srcOrd="0" destOrd="0" parTransId="{7B933BB9-4762-47B0-B281-30400C0C4959}" sibTransId="{FEBF06E6-F77F-47BC-BFDC-F0F4F6ABA3BA}"/>
    <dgm:cxn modelId="{64037B9D-9008-48FE-AE6D-EF6CB3AAAFDE}" type="presOf" srcId="{80F54DEB-5E3B-4660-967E-02163E1DE327}" destId="{44F57785-7839-49E5-973B-5CEB1DA6E5B7}" srcOrd="1" destOrd="0" presId="urn:microsoft.com/office/officeart/2005/8/layout/hierarchy3"/>
    <dgm:cxn modelId="{80EB6BDA-37D0-4D73-80AB-4F675FE06946}" type="presOf" srcId="{80F54DEB-5E3B-4660-967E-02163E1DE327}" destId="{2C708FDA-A462-4BCD-A660-0EAEA4E72E7F}" srcOrd="0" destOrd="0" presId="urn:microsoft.com/office/officeart/2005/8/layout/hierarchy3"/>
    <dgm:cxn modelId="{ECC483A2-164D-4B5C-A28C-2D642377D42A}" type="presParOf" srcId="{EAB48620-4D8F-44F2-A36E-3B7AA3EAE9E3}" destId="{AF084F39-55A1-43AF-839D-012ADDCA1F40}" srcOrd="0" destOrd="0" presId="urn:microsoft.com/office/officeart/2005/8/layout/hierarchy3"/>
    <dgm:cxn modelId="{19274FFD-DC8C-4BEE-B8A5-8511B5A7BE75}" type="presParOf" srcId="{AF084F39-55A1-43AF-839D-012ADDCA1F40}" destId="{F03233E2-F3ED-42FB-B5E0-5FC6AB047B55}" srcOrd="0" destOrd="0" presId="urn:microsoft.com/office/officeart/2005/8/layout/hierarchy3"/>
    <dgm:cxn modelId="{A0B040F6-A47B-4784-BF6F-B7910DB9E880}" type="presParOf" srcId="{F03233E2-F3ED-42FB-B5E0-5FC6AB047B55}" destId="{2C708FDA-A462-4BCD-A660-0EAEA4E72E7F}" srcOrd="0" destOrd="0" presId="urn:microsoft.com/office/officeart/2005/8/layout/hierarchy3"/>
    <dgm:cxn modelId="{556B4284-D7F2-4320-B691-768055F7A0F9}" type="presParOf" srcId="{F03233E2-F3ED-42FB-B5E0-5FC6AB047B55}" destId="{44F57785-7839-49E5-973B-5CEB1DA6E5B7}" srcOrd="1" destOrd="0" presId="urn:microsoft.com/office/officeart/2005/8/layout/hierarchy3"/>
    <dgm:cxn modelId="{D31F274C-A31F-4BCC-A418-ECBDCFCC4B54}" type="presParOf" srcId="{AF084F39-55A1-43AF-839D-012ADDCA1F40}" destId="{3FE56B22-6557-4E7B-BA0B-FEEF4A8B1D24}" srcOrd="1" destOrd="0" presId="urn:microsoft.com/office/officeart/2005/8/layout/hierarchy3"/>
    <dgm:cxn modelId="{E386F30F-ADDC-49FC-9CC6-F60FE94E5945}" type="presParOf" srcId="{3FE56B22-6557-4E7B-BA0B-FEEF4A8B1D24}" destId="{D36A0927-676B-44BC-81E9-95A7BDD2344D}" srcOrd="0" destOrd="0" presId="urn:microsoft.com/office/officeart/2005/8/layout/hierarchy3"/>
    <dgm:cxn modelId="{DB39FEC8-8D2B-4B2A-BA09-22815BC17F2B}" type="presParOf" srcId="{3FE56B22-6557-4E7B-BA0B-FEEF4A8B1D24}" destId="{F3390208-4C27-4E7E-AE07-F013AC3F676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s-ES" sz="4800" dirty="0">
              <a:latin typeface="Arial" pitchFamily="34" charset="0"/>
              <a:cs typeface="Arial" pitchFamily="34" charset="0"/>
            </a:rPr>
            <a:t>1</a:t>
          </a: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s-ES" sz="4800" dirty="0">
              <a:latin typeface="Arial" pitchFamily="34" charset="0"/>
              <a:cs typeface="Arial" pitchFamily="34" charset="0"/>
            </a:rPr>
            <a:t>2</a:t>
          </a: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C59269D0-92A5-481C-BA64-727AFB0DD545}">
      <dgm:prSet phldrT="[Text]" custT="1"/>
      <dgm:spPr/>
      <dgm:t>
        <a:bodyPr/>
        <a:lstStyle/>
        <a:p>
          <a:pPr algn="just"/>
          <a:r>
            <a:rPr lang="es-EC" sz="2000" b="1" dirty="0" smtClean="0">
              <a:latin typeface="Arial" pitchFamily="34" charset="0"/>
              <a:cs typeface="Arial" pitchFamily="34" charset="0"/>
            </a:rPr>
            <a:t>Participación en las diferentes asambleas para la aprobación de la Ley  de Circunscripción Territorial Amazónica.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s-ES" sz="4800" dirty="0">
              <a:latin typeface="Arial" pitchFamily="34" charset="0"/>
              <a:cs typeface="Arial" pitchFamily="34" charset="0"/>
            </a:rPr>
            <a:t>3</a:t>
          </a:r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6BE4E373-0656-4EDC-821E-BE09C952B1F6}">
      <dgm:prSet phldrT="[Text]" custT="1"/>
      <dgm:spPr/>
      <dgm:t>
        <a:bodyPr/>
        <a:lstStyle/>
        <a:p>
          <a:pPr algn="just"/>
          <a:r>
            <a:rPr lang="es-EC" sz="2000" b="1" dirty="0" smtClean="0">
              <a:latin typeface="Arial" pitchFamily="34" charset="0"/>
              <a:cs typeface="Arial" pitchFamily="34" charset="0"/>
            </a:rPr>
            <a:t>Gestión para la ejecución del convenio tripartito entre el GAPO, GML, GAD HUATICOCHA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 algn="just"/>
          <a:r>
            <a:rPr lang="es-EC" sz="2000" b="1" dirty="0" smtClean="0">
              <a:latin typeface="Arial" pitchFamily="34" charset="0"/>
              <a:cs typeface="Arial" pitchFamily="34" charset="0"/>
            </a:rPr>
            <a:t>Gestionar en el Banco de Desarrollo el cupo de endeudamiento 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s-E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s-E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s-E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 custScaleY="10282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s-E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s-E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 custScaleY="10881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E5BF56AA-943B-4301-B07E-EB78792C03D7}" type="presOf" srcId="{1E4D3931-0DBD-4211-A24A-6AF364284B1E}" destId="{D54B1729-BC98-42C1-9C6C-D65DCBA4358F}" srcOrd="0" destOrd="0" presId="urn:microsoft.com/office/officeart/2005/8/layout/vList5"/>
    <dgm:cxn modelId="{1E0A97D4-1801-47E0-9BE4-684AC2714C77}" type="presOf" srcId="{AA046201-5C4D-445E-BF0B-5C6D2B0A1945}" destId="{C04276DC-EE64-470A-B8BC-09067B8045FA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EB16FB77-73B3-455A-96AF-695A278E99DF}" type="presOf" srcId="{C59269D0-92A5-481C-BA64-727AFB0DD545}" destId="{B37A5355-225B-4C6F-AED7-6C620F99EECC}" srcOrd="0" destOrd="0" presId="urn:microsoft.com/office/officeart/2005/8/layout/vList5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3B3398D1-48EA-4AEA-BB6A-D8778BFB2882}" type="presOf" srcId="{74EE5CD8-078F-4590-BF9C-A341A294A016}" destId="{7E429971-BC57-430F-BB25-C0574E5E39E3}" srcOrd="0" destOrd="0" presId="urn:microsoft.com/office/officeart/2005/8/layout/vList5"/>
    <dgm:cxn modelId="{7E83786B-E018-4F35-AB60-6920D4CFF33C}" type="presOf" srcId="{6BE4E373-0656-4EDC-821E-BE09C952B1F6}" destId="{C7C3E6FD-D83F-4BDA-907E-B5EE041DA931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0EFDB23-643A-4C20-AC35-25997D240A51}" type="presOf" srcId="{D1776C8F-2B10-4075-8DF7-7F65AB725ED5}" destId="{F5034101-5B7D-4FE7-B47A-5A48CF39606B}" srcOrd="0" destOrd="0" presId="urn:microsoft.com/office/officeart/2005/8/layout/vList5"/>
    <dgm:cxn modelId="{22AB1C1E-34DC-4CB8-AE6A-248E286C1904}" type="presOf" srcId="{F6FEADD9-F67D-41F5-BA4C-3C84956E7F46}" destId="{AAE7A1E6-6847-453D-B55B-8A82BF138C1D}" srcOrd="0" destOrd="0" presId="urn:microsoft.com/office/officeart/2005/8/layout/vList5"/>
    <dgm:cxn modelId="{2A8D8FD3-3D80-4B22-A55E-5EC9303D64FB}" type="presParOf" srcId="{AAE7A1E6-6847-453D-B55B-8A82BF138C1D}" destId="{C4407577-18A2-46E0-8805-2838042EB67A}" srcOrd="0" destOrd="0" presId="urn:microsoft.com/office/officeart/2005/8/layout/vList5"/>
    <dgm:cxn modelId="{6F0A7774-6912-4A23-8073-8B8F588219C4}" type="presParOf" srcId="{C4407577-18A2-46E0-8805-2838042EB67A}" destId="{7E429971-BC57-430F-BB25-C0574E5E39E3}" srcOrd="0" destOrd="0" presId="urn:microsoft.com/office/officeart/2005/8/layout/vList5"/>
    <dgm:cxn modelId="{DC69F986-01A5-4064-97C8-CEC21D99863F}" type="presParOf" srcId="{C4407577-18A2-46E0-8805-2838042EB67A}" destId="{D54B1729-BC98-42C1-9C6C-D65DCBA4358F}" srcOrd="1" destOrd="0" presId="urn:microsoft.com/office/officeart/2005/8/layout/vList5"/>
    <dgm:cxn modelId="{5F14B2BE-3815-431C-9440-E3B14C635C3B}" type="presParOf" srcId="{AAE7A1E6-6847-453D-B55B-8A82BF138C1D}" destId="{AB8574CC-D4F2-4555-AEE3-F4EE58B11D03}" srcOrd="1" destOrd="0" presId="urn:microsoft.com/office/officeart/2005/8/layout/vList5"/>
    <dgm:cxn modelId="{747E9CA8-E42F-40E4-9D5E-2384A8F634CD}" type="presParOf" srcId="{AAE7A1E6-6847-453D-B55B-8A82BF138C1D}" destId="{85B8F607-FDD8-476A-ADBE-E1250824F294}" srcOrd="2" destOrd="0" presId="urn:microsoft.com/office/officeart/2005/8/layout/vList5"/>
    <dgm:cxn modelId="{021CA666-345E-4162-91C0-3C16401AF4C3}" type="presParOf" srcId="{85B8F607-FDD8-476A-ADBE-E1250824F294}" destId="{C04276DC-EE64-470A-B8BC-09067B8045FA}" srcOrd="0" destOrd="0" presId="urn:microsoft.com/office/officeart/2005/8/layout/vList5"/>
    <dgm:cxn modelId="{CF961FF9-FDF3-4740-996F-F1298AF48310}" type="presParOf" srcId="{85B8F607-FDD8-476A-ADBE-E1250824F294}" destId="{B37A5355-225B-4C6F-AED7-6C620F99EECC}" srcOrd="1" destOrd="0" presId="urn:microsoft.com/office/officeart/2005/8/layout/vList5"/>
    <dgm:cxn modelId="{AC83F627-BD97-4161-8875-0450886D5457}" type="presParOf" srcId="{AAE7A1E6-6847-453D-B55B-8A82BF138C1D}" destId="{5ACAA866-A8A8-4183-97B5-CEEAB1525C60}" srcOrd="3" destOrd="0" presId="urn:microsoft.com/office/officeart/2005/8/layout/vList5"/>
    <dgm:cxn modelId="{146C4F77-5351-495B-AB0B-7E9B38B2A363}" type="presParOf" srcId="{AAE7A1E6-6847-453D-B55B-8A82BF138C1D}" destId="{477213BE-9E91-4950-8451-7F60796F47F4}" srcOrd="4" destOrd="0" presId="urn:microsoft.com/office/officeart/2005/8/layout/vList5"/>
    <dgm:cxn modelId="{F0D2260D-2F34-49BF-BB42-F1BEA78F6171}" type="presParOf" srcId="{477213BE-9E91-4950-8451-7F60796F47F4}" destId="{F5034101-5B7D-4FE7-B47A-5A48CF39606B}" srcOrd="0" destOrd="0" presId="urn:microsoft.com/office/officeart/2005/8/layout/vList5"/>
    <dgm:cxn modelId="{48E3EC46-F9A2-4BDB-A8C9-462338CA55CE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s-ES" sz="4800" dirty="0" smtClean="0">
              <a:latin typeface="Arial" pitchFamily="34" charset="0"/>
              <a:cs typeface="Arial" pitchFamily="34" charset="0"/>
            </a:rPr>
            <a:t>4</a:t>
          </a:r>
          <a:endParaRPr lang="es-ES" sz="4800" dirty="0">
            <a:latin typeface="Arial" pitchFamily="34" charset="0"/>
            <a:cs typeface="Arial" pitchFamily="34" charset="0"/>
          </a:endParaRP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s-ES" sz="4800" dirty="0" smtClean="0">
              <a:latin typeface="Arial" pitchFamily="34" charset="0"/>
              <a:cs typeface="Arial" pitchFamily="34" charset="0"/>
            </a:rPr>
            <a:t>5</a:t>
          </a:r>
          <a:endParaRPr lang="es-ES" sz="4800" dirty="0">
            <a:latin typeface="Arial" pitchFamily="34" charset="0"/>
            <a:cs typeface="Arial" pitchFamily="34" charset="0"/>
          </a:endParaRP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C59269D0-92A5-481C-BA64-727AFB0DD545}">
      <dgm:prSet phldrT="[Text]" custT="1"/>
      <dgm:spPr/>
      <dgm:t>
        <a:bodyPr/>
        <a:lstStyle/>
        <a:p>
          <a:pPr algn="just"/>
          <a:r>
            <a:rPr lang="es-EC" sz="2000" dirty="0" smtClean="0"/>
            <a:t>Mantenimiento de la vialidad Rural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 algn="just"/>
          <a:r>
            <a:rPr lang="es-EC" sz="2000" dirty="0" smtClean="0"/>
            <a:t>Gestión permanente de la operación del Sistema de agua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s-ES" sz="2000">
            <a:latin typeface="Arial" pitchFamily="34" charset="0"/>
            <a:cs typeface="Arial" pitchFamily="34" charset="0"/>
          </a:endParaRPr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s-ES"/>
        </a:p>
      </dgm:t>
    </dgm:pt>
    <dgm:pt modelId="{7E429971-BC57-430F-BB25-C0574E5E39E3}" type="pres">
      <dgm:prSet presAssocID="{74EE5CD8-078F-4590-BF9C-A341A294A016}" presName="parentText" presStyleLbl="node1" presStyleIdx="0" presStyleCnt="2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2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s-E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s-ES"/>
        </a:p>
      </dgm:t>
    </dgm:pt>
    <dgm:pt modelId="{C04276DC-EE64-470A-B8BC-09067B8045FA}" type="pres">
      <dgm:prSet presAssocID="{AA046201-5C4D-445E-BF0B-5C6D2B0A1945}" presName="parentText" presStyleLbl="node1" presStyleIdx="1" presStyleCnt="2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2" custScaleX="259632" custScaleY="10282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</dgm:ptLst>
  <dgm:cxnLst>
    <dgm:cxn modelId="{9A83A151-1B2F-45FC-BF95-B873CCB179FE}" type="presOf" srcId="{74EE5CD8-078F-4590-BF9C-A341A294A016}" destId="{7E429971-BC57-430F-BB25-C0574E5E39E3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1919C30A-F6DE-494A-BBB0-C3BA1622F492}" type="presOf" srcId="{C59269D0-92A5-481C-BA64-727AFB0DD545}" destId="{B37A5355-225B-4C6F-AED7-6C620F99EECC}" srcOrd="0" destOrd="0" presId="urn:microsoft.com/office/officeart/2005/8/layout/vList5"/>
    <dgm:cxn modelId="{34449DED-7BF9-40B9-88CB-5E22F74B4223}" type="presOf" srcId="{F6FEADD9-F67D-41F5-BA4C-3C84956E7F46}" destId="{AAE7A1E6-6847-453D-B55B-8A82BF138C1D}" srcOrd="0" destOrd="0" presId="urn:microsoft.com/office/officeart/2005/8/layout/vList5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002FFBBE-8833-413E-A61B-69F7B3A25D35}" type="presOf" srcId="{1E4D3931-0DBD-4211-A24A-6AF364284B1E}" destId="{D54B1729-BC98-42C1-9C6C-D65DCBA4358F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AE8183A-22B9-433D-B55C-72C75DE434B4}" type="presOf" srcId="{AA046201-5C4D-445E-BF0B-5C6D2B0A1945}" destId="{C04276DC-EE64-470A-B8BC-09067B8045FA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A414250A-2C70-46A7-82C4-DA5C85118806}" type="presParOf" srcId="{AAE7A1E6-6847-453D-B55B-8A82BF138C1D}" destId="{C4407577-18A2-46E0-8805-2838042EB67A}" srcOrd="0" destOrd="0" presId="urn:microsoft.com/office/officeart/2005/8/layout/vList5"/>
    <dgm:cxn modelId="{3C551E8D-A418-46AB-B5B0-9D15B01F3107}" type="presParOf" srcId="{C4407577-18A2-46E0-8805-2838042EB67A}" destId="{7E429971-BC57-430F-BB25-C0574E5E39E3}" srcOrd="0" destOrd="0" presId="urn:microsoft.com/office/officeart/2005/8/layout/vList5"/>
    <dgm:cxn modelId="{BBC9DE13-354C-4018-9B6A-790E344FF73E}" type="presParOf" srcId="{C4407577-18A2-46E0-8805-2838042EB67A}" destId="{D54B1729-BC98-42C1-9C6C-D65DCBA4358F}" srcOrd="1" destOrd="0" presId="urn:microsoft.com/office/officeart/2005/8/layout/vList5"/>
    <dgm:cxn modelId="{1AB6E140-0C7A-444A-9BC3-50D29109124A}" type="presParOf" srcId="{AAE7A1E6-6847-453D-B55B-8A82BF138C1D}" destId="{AB8574CC-D4F2-4555-AEE3-F4EE58B11D03}" srcOrd="1" destOrd="0" presId="urn:microsoft.com/office/officeart/2005/8/layout/vList5"/>
    <dgm:cxn modelId="{2034E66F-FC73-4182-ABCF-646A465A6795}" type="presParOf" srcId="{AAE7A1E6-6847-453D-B55B-8A82BF138C1D}" destId="{85B8F607-FDD8-476A-ADBE-E1250824F294}" srcOrd="2" destOrd="0" presId="urn:microsoft.com/office/officeart/2005/8/layout/vList5"/>
    <dgm:cxn modelId="{94FE7CC1-4D21-4ACD-8F2E-6AB4CD89D01C}" type="presParOf" srcId="{85B8F607-FDD8-476A-ADBE-E1250824F294}" destId="{C04276DC-EE64-470A-B8BC-09067B8045FA}" srcOrd="0" destOrd="0" presId="urn:microsoft.com/office/officeart/2005/8/layout/vList5"/>
    <dgm:cxn modelId="{5580F833-980D-4015-B1AC-FCC7A3C9FAE4}" type="presParOf" srcId="{85B8F607-FDD8-476A-ADBE-E1250824F294}" destId="{B37A5355-225B-4C6F-AED7-6C620F99EEC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A5361B19-43CF-4C87-9A2A-34BE4F536DB0}">
      <dgm:prSet phldrT="[Texto]" custT="1"/>
      <dgm:spPr/>
      <dgm:t>
        <a:bodyPr/>
        <a:lstStyle/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Beneficiarios:</a:t>
          </a: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dirty="0" err="1" smtClean="0">
              <a:latin typeface="Times New Roman" pitchFamily="18" charset="0"/>
              <a:cs typeface="Times New Roman" pitchFamily="18" charset="0"/>
            </a:rPr>
            <a:t>Chakayaku</a:t>
          </a:r>
          <a:endParaRPr lang="es-EC" sz="1800" b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La Floresta</a:t>
          </a: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dirty="0" err="1" smtClean="0">
              <a:latin typeface="Times New Roman" pitchFamily="18" charset="0"/>
              <a:cs typeface="Times New Roman" pitchFamily="18" charset="0"/>
            </a:rPr>
            <a:t>Pasohurco</a:t>
          </a:r>
          <a:endParaRPr lang="es-EC" sz="1800" b="0" dirty="0">
            <a:latin typeface="Times New Roman" pitchFamily="18" charset="0"/>
            <a:cs typeface="Times New Roman" pitchFamily="18" charset="0"/>
          </a:endParaRPr>
        </a:p>
      </dgm:t>
    </dgm:pt>
    <dgm:pt modelId="{B5DDA03E-A2F3-4C8A-9D65-CA0B2C128815}" type="parTrans" cxnId="{E9400769-F854-481D-902F-10DBA175266A}">
      <dgm:prSet/>
      <dgm:spPr/>
      <dgm:t>
        <a:bodyPr/>
        <a:lstStyle/>
        <a:p>
          <a:endParaRPr lang="es-EC"/>
        </a:p>
      </dgm:t>
    </dgm:pt>
    <dgm:pt modelId="{2B3803AA-77E4-4E3C-AFE0-5786AA9AA3C2}" type="sibTrans" cxnId="{E9400769-F854-481D-902F-10DBA175266A}">
      <dgm:prSet/>
      <dgm:spPr/>
      <dgm:t>
        <a:bodyPr/>
        <a:lstStyle/>
        <a:p>
          <a:endParaRPr lang="es-EC"/>
        </a:p>
      </dgm:t>
    </dgm:pt>
    <dgm:pt modelId="{7F479553-26B5-4464-BD95-81920044AED4}">
      <dgm:prSet phldrT="[Texto]" custT="1"/>
      <dgm:spPr/>
      <dgm:t>
        <a:bodyPr/>
        <a:lstStyle/>
        <a:p>
          <a:r>
            <a:rPr lang="es-ES" sz="2400" b="1" dirty="0" smtClean="0"/>
            <a:t>$ </a:t>
          </a:r>
          <a:r>
            <a:rPr lang="es-ES" b="1" dirty="0" smtClean="0">
              <a:latin typeface="Arial Rounded MT Bold" pitchFamily="34" charset="0"/>
            </a:rPr>
            <a:t>1.980,00</a:t>
          </a:r>
          <a:r>
            <a:rPr lang="es-ES" sz="2400" b="1" dirty="0" smtClean="0"/>
            <a:t> </a:t>
          </a:r>
          <a:endParaRPr lang="es-EC" sz="2400" b="1" dirty="0"/>
        </a:p>
      </dgm:t>
    </dgm:pt>
    <dgm:pt modelId="{AC367CC3-A606-4346-A976-81FA84416FE8}" type="parTrans" cxnId="{55766B61-3450-4D4D-8286-4669364DC0E3}">
      <dgm:prSet/>
      <dgm:spPr/>
      <dgm:t>
        <a:bodyPr/>
        <a:lstStyle/>
        <a:p>
          <a:endParaRPr lang="es-EC"/>
        </a:p>
      </dgm:t>
    </dgm:pt>
    <dgm:pt modelId="{F6FCD6C3-C32B-4350-9C50-6878C5037C05}" type="sibTrans" cxnId="{55766B61-3450-4D4D-8286-4669364DC0E3}">
      <dgm:prSet/>
      <dgm:spPr/>
      <dgm:t>
        <a:bodyPr/>
        <a:lstStyle/>
        <a:p>
          <a:endParaRPr lang="es-EC"/>
        </a:p>
      </dgm:t>
    </dgm:pt>
    <dgm:pt modelId="{EC95544F-663E-4F44-8E49-1ED6F39A3A08}">
      <dgm:prSet phldrT="[Texto]" custT="1"/>
      <dgm:spPr/>
      <dgm:t>
        <a:bodyPr/>
        <a:lstStyle/>
        <a:p>
          <a:r>
            <a:rPr lang="es-ES" sz="2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Adquisición de 6 incubadoras digitales</a:t>
          </a:r>
          <a:endParaRPr lang="es-EC" sz="2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814E0273-2D8A-4CF8-8606-29C5D41D07E5}" type="sibTrans" cxnId="{0BCE5008-3AF5-4E63-92E4-A7C99BD5CECD}">
      <dgm:prSet/>
      <dgm:spPr/>
      <dgm:t>
        <a:bodyPr/>
        <a:lstStyle/>
        <a:p>
          <a:endParaRPr lang="es-EC"/>
        </a:p>
      </dgm:t>
    </dgm:pt>
    <dgm:pt modelId="{4DC7DFCB-A97D-4B86-8562-B6E3FCF24C9D}" type="parTrans" cxnId="{0BCE5008-3AF5-4E63-92E4-A7C99BD5CECD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176BEAA-C24B-4EBA-AD17-06464FA31B3C}" type="pres">
      <dgm:prSet presAssocID="{EC95544F-663E-4F44-8E49-1ED6F39A3A08}" presName="root" presStyleCnt="0"/>
      <dgm:spPr/>
      <dgm:t>
        <a:bodyPr/>
        <a:lstStyle/>
        <a:p>
          <a:endParaRPr lang="es-EC"/>
        </a:p>
      </dgm:t>
    </dgm:pt>
    <dgm:pt modelId="{28D1EA45-7D4A-44B3-B5C4-BFF54388F4B6}" type="pres">
      <dgm:prSet presAssocID="{EC95544F-663E-4F44-8E49-1ED6F39A3A08}" presName="rootComposite" presStyleCnt="0"/>
      <dgm:spPr/>
      <dgm:t>
        <a:bodyPr/>
        <a:lstStyle/>
        <a:p>
          <a:endParaRPr lang="es-EC"/>
        </a:p>
      </dgm:t>
    </dgm:pt>
    <dgm:pt modelId="{3FADBA02-59C9-4F23-83D8-DAA6FAA74434}" type="pres">
      <dgm:prSet presAssocID="{EC95544F-663E-4F44-8E49-1ED6F39A3A08}" presName="rootText" presStyleLbl="node1" presStyleIdx="0" presStyleCnt="1" custScaleX="189810" custScaleY="184166"/>
      <dgm:spPr/>
      <dgm:t>
        <a:bodyPr/>
        <a:lstStyle/>
        <a:p>
          <a:endParaRPr lang="es-EC"/>
        </a:p>
      </dgm:t>
    </dgm:pt>
    <dgm:pt modelId="{670B6926-CC17-43DD-A843-1BF4BF939F07}" type="pres">
      <dgm:prSet presAssocID="{EC95544F-663E-4F44-8E49-1ED6F39A3A08}" presName="rootConnector" presStyleLbl="node1" presStyleIdx="0" presStyleCnt="1"/>
      <dgm:spPr/>
      <dgm:t>
        <a:bodyPr/>
        <a:lstStyle/>
        <a:p>
          <a:endParaRPr lang="es-EC"/>
        </a:p>
      </dgm:t>
    </dgm:pt>
    <dgm:pt modelId="{BF9F6065-F631-4FD5-ABDA-DF8FF025977A}" type="pres">
      <dgm:prSet presAssocID="{EC95544F-663E-4F44-8E49-1ED6F39A3A08}" presName="childShape" presStyleCnt="0"/>
      <dgm:spPr/>
      <dgm:t>
        <a:bodyPr/>
        <a:lstStyle/>
        <a:p>
          <a:endParaRPr lang="es-EC"/>
        </a:p>
      </dgm:t>
    </dgm:pt>
    <dgm:pt modelId="{27ED0411-3059-47D2-ACA9-500A2B249E65}" type="pres">
      <dgm:prSet presAssocID="{B5DDA03E-A2F3-4C8A-9D65-CA0B2C128815}" presName="Name13" presStyleLbl="parChTrans1D2" presStyleIdx="0" presStyleCnt="2"/>
      <dgm:spPr/>
      <dgm:t>
        <a:bodyPr/>
        <a:lstStyle/>
        <a:p>
          <a:endParaRPr lang="es-EC"/>
        </a:p>
      </dgm:t>
    </dgm:pt>
    <dgm:pt modelId="{0BBE9D36-E810-4004-8BE1-0E672334F9F8}" type="pres">
      <dgm:prSet presAssocID="{A5361B19-43CF-4C87-9A2A-34BE4F536DB0}" presName="childText" presStyleLbl="bgAcc1" presStyleIdx="0" presStyleCnt="2" custScaleX="243883" custScaleY="192318" custLinFactNeighborX="-14144" custLinFactNeighborY="-2179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BAAEA76-01B1-407E-880D-765166555413}" type="pres">
      <dgm:prSet presAssocID="{AC367CC3-A606-4346-A976-81FA84416FE8}" presName="Name13" presStyleLbl="parChTrans1D2" presStyleIdx="1" presStyleCnt="2"/>
      <dgm:spPr/>
      <dgm:t>
        <a:bodyPr/>
        <a:lstStyle/>
        <a:p>
          <a:endParaRPr lang="es-EC"/>
        </a:p>
      </dgm:t>
    </dgm:pt>
    <dgm:pt modelId="{5E0F0757-CA7C-49A2-B551-E56FDE972D9B}" type="pres">
      <dgm:prSet presAssocID="{7F479553-26B5-4464-BD95-81920044AED4}" presName="childText" presStyleLbl="bgAcc1" presStyleIdx="1" presStyleCnt="2" custScaleX="17754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626147F-E316-4ED8-ADCA-C5EF59AE92EE}" type="presOf" srcId="{EC95544F-663E-4F44-8E49-1ED6F39A3A08}" destId="{3FADBA02-59C9-4F23-83D8-DAA6FAA74434}" srcOrd="0" destOrd="0" presId="urn:microsoft.com/office/officeart/2005/8/layout/hierarchy3"/>
    <dgm:cxn modelId="{E8DB086F-799F-4568-ADBD-B21696DFF8CB}" type="presOf" srcId="{B5DDA03E-A2F3-4C8A-9D65-CA0B2C128815}" destId="{27ED0411-3059-47D2-ACA9-500A2B249E65}" srcOrd="0" destOrd="0" presId="urn:microsoft.com/office/officeart/2005/8/layout/hierarchy3"/>
    <dgm:cxn modelId="{55766B61-3450-4D4D-8286-4669364DC0E3}" srcId="{EC95544F-663E-4F44-8E49-1ED6F39A3A08}" destId="{7F479553-26B5-4464-BD95-81920044AED4}" srcOrd="1" destOrd="0" parTransId="{AC367CC3-A606-4346-A976-81FA84416FE8}" sibTransId="{F6FCD6C3-C32B-4350-9C50-6878C5037C05}"/>
    <dgm:cxn modelId="{E9400769-F854-481D-902F-10DBA175266A}" srcId="{EC95544F-663E-4F44-8E49-1ED6F39A3A08}" destId="{A5361B19-43CF-4C87-9A2A-34BE4F536DB0}" srcOrd="0" destOrd="0" parTransId="{B5DDA03E-A2F3-4C8A-9D65-CA0B2C128815}" sibTransId="{2B3803AA-77E4-4E3C-AFE0-5786AA9AA3C2}"/>
    <dgm:cxn modelId="{A12D246D-AD66-438C-8488-9FEF31180E1D}" type="presOf" srcId="{A5361B19-43CF-4C87-9A2A-34BE4F536DB0}" destId="{0BBE9D36-E810-4004-8BE1-0E672334F9F8}" srcOrd="0" destOrd="0" presId="urn:microsoft.com/office/officeart/2005/8/layout/hierarchy3"/>
    <dgm:cxn modelId="{1EA9FE71-CCD7-489B-8AAF-65DC0B345102}" type="presOf" srcId="{AC367CC3-A606-4346-A976-81FA84416FE8}" destId="{EBAAEA76-01B1-407E-880D-765166555413}" srcOrd="0" destOrd="0" presId="urn:microsoft.com/office/officeart/2005/8/layout/hierarchy3"/>
    <dgm:cxn modelId="{0BCE5008-3AF5-4E63-92E4-A7C99BD5CECD}" srcId="{9794B403-98E3-4F05-A691-A59A529514C8}" destId="{EC95544F-663E-4F44-8E49-1ED6F39A3A08}" srcOrd="0" destOrd="0" parTransId="{4DC7DFCB-A97D-4B86-8562-B6E3FCF24C9D}" sibTransId="{814E0273-2D8A-4CF8-8606-29C5D41D07E5}"/>
    <dgm:cxn modelId="{DA729825-D0DE-46A3-8226-983F52086A25}" type="presOf" srcId="{9794B403-98E3-4F05-A691-A59A529514C8}" destId="{EAB48620-4D8F-44F2-A36E-3B7AA3EAE9E3}" srcOrd="0" destOrd="0" presId="urn:microsoft.com/office/officeart/2005/8/layout/hierarchy3"/>
    <dgm:cxn modelId="{5D832D63-1D4D-4824-9A24-E88FE3032E2C}" type="presOf" srcId="{7F479553-26B5-4464-BD95-81920044AED4}" destId="{5E0F0757-CA7C-49A2-B551-E56FDE972D9B}" srcOrd="0" destOrd="0" presId="urn:microsoft.com/office/officeart/2005/8/layout/hierarchy3"/>
    <dgm:cxn modelId="{F05BA57B-2575-4720-AFB7-B134E788071C}" type="presOf" srcId="{EC95544F-663E-4F44-8E49-1ED6F39A3A08}" destId="{670B6926-CC17-43DD-A843-1BF4BF939F07}" srcOrd="1" destOrd="0" presId="urn:microsoft.com/office/officeart/2005/8/layout/hierarchy3"/>
    <dgm:cxn modelId="{0303EC87-3C8F-4440-8D06-52B2B42B5C73}" type="presParOf" srcId="{EAB48620-4D8F-44F2-A36E-3B7AA3EAE9E3}" destId="{3176BEAA-C24B-4EBA-AD17-06464FA31B3C}" srcOrd="0" destOrd="0" presId="urn:microsoft.com/office/officeart/2005/8/layout/hierarchy3"/>
    <dgm:cxn modelId="{D3368539-E9F5-4237-9CB9-2FE2C3F854B8}" type="presParOf" srcId="{3176BEAA-C24B-4EBA-AD17-06464FA31B3C}" destId="{28D1EA45-7D4A-44B3-B5C4-BFF54388F4B6}" srcOrd="0" destOrd="0" presId="urn:microsoft.com/office/officeart/2005/8/layout/hierarchy3"/>
    <dgm:cxn modelId="{516969BD-9319-4D14-B6C6-A6EA54B5571A}" type="presParOf" srcId="{28D1EA45-7D4A-44B3-B5C4-BFF54388F4B6}" destId="{3FADBA02-59C9-4F23-83D8-DAA6FAA74434}" srcOrd="0" destOrd="0" presId="urn:microsoft.com/office/officeart/2005/8/layout/hierarchy3"/>
    <dgm:cxn modelId="{50AAADAA-393C-4DC7-9907-A1F9D0C713EF}" type="presParOf" srcId="{28D1EA45-7D4A-44B3-B5C4-BFF54388F4B6}" destId="{670B6926-CC17-43DD-A843-1BF4BF939F07}" srcOrd="1" destOrd="0" presId="urn:microsoft.com/office/officeart/2005/8/layout/hierarchy3"/>
    <dgm:cxn modelId="{5558123B-EC88-436B-A79A-CE158F47FC2F}" type="presParOf" srcId="{3176BEAA-C24B-4EBA-AD17-06464FA31B3C}" destId="{BF9F6065-F631-4FD5-ABDA-DF8FF025977A}" srcOrd="1" destOrd="0" presId="urn:microsoft.com/office/officeart/2005/8/layout/hierarchy3"/>
    <dgm:cxn modelId="{474511C3-6468-49E7-9B03-AFD3EE02A404}" type="presParOf" srcId="{BF9F6065-F631-4FD5-ABDA-DF8FF025977A}" destId="{27ED0411-3059-47D2-ACA9-500A2B249E65}" srcOrd="0" destOrd="0" presId="urn:microsoft.com/office/officeart/2005/8/layout/hierarchy3"/>
    <dgm:cxn modelId="{914C44D7-C5F5-47E5-B7CE-D732856BC817}" type="presParOf" srcId="{BF9F6065-F631-4FD5-ABDA-DF8FF025977A}" destId="{0BBE9D36-E810-4004-8BE1-0E672334F9F8}" srcOrd="1" destOrd="0" presId="urn:microsoft.com/office/officeart/2005/8/layout/hierarchy3"/>
    <dgm:cxn modelId="{3A6229A7-75B3-4AB6-B162-F986FAEA9BFD}" type="presParOf" srcId="{BF9F6065-F631-4FD5-ABDA-DF8FF025977A}" destId="{EBAAEA76-01B1-407E-880D-765166555413}" srcOrd="2" destOrd="0" presId="urn:microsoft.com/office/officeart/2005/8/layout/hierarchy3"/>
    <dgm:cxn modelId="{335F76C6-BFBB-4654-B866-DF295649D64B}" type="presParOf" srcId="{BF9F6065-F631-4FD5-ABDA-DF8FF025977A}" destId="{5E0F0757-CA7C-49A2-B551-E56FDE972D9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A5361B19-43CF-4C87-9A2A-34BE4F536DB0}">
      <dgm:prSet phldrT="[Texto]" custT="1"/>
      <dgm:spPr/>
      <dgm:t>
        <a:bodyPr/>
        <a:lstStyle/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Beneficiarios:</a:t>
          </a: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dirty="0" err="1" smtClean="0">
              <a:latin typeface="Times New Roman" pitchFamily="18" charset="0"/>
              <a:cs typeface="Times New Roman" pitchFamily="18" charset="0"/>
            </a:rPr>
            <a:t>Chakayaku</a:t>
          </a:r>
          <a:endParaRPr lang="es-EC" sz="1800" b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La Floresta</a:t>
          </a: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dirty="0" err="1" smtClean="0">
              <a:latin typeface="Times New Roman" pitchFamily="18" charset="0"/>
              <a:cs typeface="Times New Roman" pitchFamily="18" charset="0"/>
            </a:rPr>
            <a:t>Pasohurco</a:t>
          </a:r>
          <a:endParaRPr lang="es-EC" sz="1800" b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es-EC" sz="1800" b="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dirty="0" err="1" smtClean="0">
              <a:latin typeface="Times New Roman" pitchFamily="18" charset="0"/>
              <a:cs typeface="Times New Roman" pitchFamily="18" charset="0"/>
            </a:rPr>
            <a:t>Pucuno</a:t>
          </a:r>
          <a:endParaRPr lang="es-EC" sz="1800" b="0" dirty="0">
            <a:latin typeface="Times New Roman" pitchFamily="18" charset="0"/>
            <a:cs typeface="Times New Roman" pitchFamily="18" charset="0"/>
          </a:endParaRPr>
        </a:p>
      </dgm:t>
    </dgm:pt>
    <dgm:pt modelId="{B5DDA03E-A2F3-4C8A-9D65-CA0B2C128815}" type="parTrans" cxnId="{E9400769-F854-481D-902F-10DBA175266A}">
      <dgm:prSet/>
      <dgm:spPr/>
      <dgm:t>
        <a:bodyPr/>
        <a:lstStyle/>
        <a:p>
          <a:endParaRPr lang="es-EC"/>
        </a:p>
      </dgm:t>
    </dgm:pt>
    <dgm:pt modelId="{2B3803AA-77E4-4E3C-AFE0-5786AA9AA3C2}" type="sibTrans" cxnId="{E9400769-F854-481D-902F-10DBA175266A}">
      <dgm:prSet/>
      <dgm:spPr/>
      <dgm:t>
        <a:bodyPr/>
        <a:lstStyle/>
        <a:p>
          <a:endParaRPr lang="es-EC"/>
        </a:p>
      </dgm:t>
    </dgm:pt>
    <dgm:pt modelId="{7F479553-26B5-4464-BD95-81920044AED4}">
      <dgm:prSet phldrT="[Texto]" custT="1"/>
      <dgm:spPr/>
      <dgm:t>
        <a:bodyPr/>
        <a:lstStyle/>
        <a:p>
          <a:r>
            <a:rPr lang="es-ES" sz="2400" b="1" dirty="0" smtClean="0"/>
            <a:t>$ 4</a:t>
          </a:r>
          <a:r>
            <a:rPr lang="es-ES" b="1" dirty="0" smtClean="0">
              <a:latin typeface="Arial Rounded MT Bold" pitchFamily="34" charset="0"/>
            </a:rPr>
            <a:t>.494,37</a:t>
          </a:r>
          <a:r>
            <a:rPr lang="es-ES" sz="2400" b="1" dirty="0" smtClean="0"/>
            <a:t> </a:t>
          </a:r>
          <a:endParaRPr lang="es-EC" sz="2400" b="1" dirty="0"/>
        </a:p>
      </dgm:t>
    </dgm:pt>
    <dgm:pt modelId="{AC367CC3-A606-4346-A976-81FA84416FE8}" type="parTrans" cxnId="{55766B61-3450-4D4D-8286-4669364DC0E3}">
      <dgm:prSet/>
      <dgm:spPr/>
      <dgm:t>
        <a:bodyPr/>
        <a:lstStyle/>
        <a:p>
          <a:endParaRPr lang="es-EC"/>
        </a:p>
      </dgm:t>
    </dgm:pt>
    <dgm:pt modelId="{F6FCD6C3-C32B-4350-9C50-6878C5037C05}" type="sibTrans" cxnId="{55766B61-3450-4D4D-8286-4669364DC0E3}">
      <dgm:prSet/>
      <dgm:spPr/>
      <dgm:t>
        <a:bodyPr/>
        <a:lstStyle/>
        <a:p>
          <a:endParaRPr lang="es-EC"/>
        </a:p>
      </dgm:t>
    </dgm:pt>
    <dgm:pt modelId="{EC95544F-663E-4F44-8E49-1ED6F39A3A08}">
      <dgm:prSet phldrT="[Texto]" custT="1"/>
      <dgm:spPr/>
      <dgm:t>
        <a:bodyPr/>
        <a:lstStyle/>
        <a:p>
          <a:r>
            <a:rPr lang="es-ES" sz="2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Adquisición de 1 desgranadora de maíz y 3 generadores incubadoras digitales</a:t>
          </a:r>
          <a:endParaRPr lang="es-EC" sz="2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814E0273-2D8A-4CF8-8606-29C5D41D07E5}" type="sibTrans" cxnId="{0BCE5008-3AF5-4E63-92E4-A7C99BD5CECD}">
      <dgm:prSet/>
      <dgm:spPr/>
      <dgm:t>
        <a:bodyPr/>
        <a:lstStyle/>
        <a:p>
          <a:endParaRPr lang="es-EC"/>
        </a:p>
      </dgm:t>
    </dgm:pt>
    <dgm:pt modelId="{4DC7DFCB-A97D-4B86-8562-B6E3FCF24C9D}" type="parTrans" cxnId="{0BCE5008-3AF5-4E63-92E4-A7C99BD5CECD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176BEAA-C24B-4EBA-AD17-06464FA31B3C}" type="pres">
      <dgm:prSet presAssocID="{EC95544F-663E-4F44-8E49-1ED6F39A3A08}" presName="root" presStyleCnt="0"/>
      <dgm:spPr/>
      <dgm:t>
        <a:bodyPr/>
        <a:lstStyle/>
        <a:p>
          <a:endParaRPr lang="es-EC"/>
        </a:p>
      </dgm:t>
    </dgm:pt>
    <dgm:pt modelId="{28D1EA45-7D4A-44B3-B5C4-BFF54388F4B6}" type="pres">
      <dgm:prSet presAssocID="{EC95544F-663E-4F44-8E49-1ED6F39A3A08}" presName="rootComposite" presStyleCnt="0"/>
      <dgm:spPr/>
      <dgm:t>
        <a:bodyPr/>
        <a:lstStyle/>
        <a:p>
          <a:endParaRPr lang="es-EC"/>
        </a:p>
      </dgm:t>
    </dgm:pt>
    <dgm:pt modelId="{3FADBA02-59C9-4F23-83D8-DAA6FAA74434}" type="pres">
      <dgm:prSet presAssocID="{EC95544F-663E-4F44-8E49-1ED6F39A3A08}" presName="rootText" presStyleLbl="node1" presStyleIdx="0" presStyleCnt="1" custScaleX="189810" custScaleY="184166"/>
      <dgm:spPr/>
      <dgm:t>
        <a:bodyPr/>
        <a:lstStyle/>
        <a:p>
          <a:endParaRPr lang="es-EC"/>
        </a:p>
      </dgm:t>
    </dgm:pt>
    <dgm:pt modelId="{670B6926-CC17-43DD-A843-1BF4BF939F07}" type="pres">
      <dgm:prSet presAssocID="{EC95544F-663E-4F44-8E49-1ED6F39A3A08}" presName="rootConnector" presStyleLbl="node1" presStyleIdx="0" presStyleCnt="1"/>
      <dgm:spPr/>
      <dgm:t>
        <a:bodyPr/>
        <a:lstStyle/>
        <a:p>
          <a:endParaRPr lang="es-EC"/>
        </a:p>
      </dgm:t>
    </dgm:pt>
    <dgm:pt modelId="{BF9F6065-F631-4FD5-ABDA-DF8FF025977A}" type="pres">
      <dgm:prSet presAssocID="{EC95544F-663E-4F44-8E49-1ED6F39A3A08}" presName="childShape" presStyleCnt="0"/>
      <dgm:spPr/>
      <dgm:t>
        <a:bodyPr/>
        <a:lstStyle/>
        <a:p>
          <a:endParaRPr lang="es-EC"/>
        </a:p>
      </dgm:t>
    </dgm:pt>
    <dgm:pt modelId="{27ED0411-3059-47D2-ACA9-500A2B249E65}" type="pres">
      <dgm:prSet presAssocID="{B5DDA03E-A2F3-4C8A-9D65-CA0B2C128815}" presName="Name13" presStyleLbl="parChTrans1D2" presStyleIdx="0" presStyleCnt="2"/>
      <dgm:spPr/>
      <dgm:t>
        <a:bodyPr/>
        <a:lstStyle/>
        <a:p>
          <a:endParaRPr lang="es-EC"/>
        </a:p>
      </dgm:t>
    </dgm:pt>
    <dgm:pt modelId="{0BBE9D36-E810-4004-8BE1-0E672334F9F8}" type="pres">
      <dgm:prSet presAssocID="{A5361B19-43CF-4C87-9A2A-34BE4F536DB0}" presName="childText" presStyleLbl="bgAcc1" presStyleIdx="0" presStyleCnt="2" custScaleX="243883" custScaleY="192318" custLinFactNeighborX="-14144" custLinFactNeighborY="-2179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BAAEA76-01B1-407E-880D-765166555413}" type="pres">
      <dgm:prSet presAssocID="{AC367CC3-A606-4346-A976-81FA84416FE8}" presName="Name13" presStyleLbl="parChTrans1D2" presStyleIdx="1" presStyleCnt="2"/>
      <dgm:spPr/>
      <dgm:t>
        <a:bodyPr/>
        <a:lstStyle/>
        <a:p>
          <a:endParaRPr lang="es-EC"/>
        </a:p>
      </dgm:t>
    </dgm:pt>
    <dgm:pt modelId="{5E0F0757-CA7C-49A2-B551-E56FDE972D9B}" type="pres">
      <dgm:prSet presAssocID="{7F479553-26B5-4464-BD95-81920044AED4}" presName="childText" presStyleLbl="bgAcc1" presStyleIdx="1" presStyleCnt="2" custScaleX="17754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82CC81A-D468-4FB4-93CC-41C87BC3066B}" type="presOf" srcId="{AC367CC3-A606-4346-A976-81FA84416FE8}" destId="{EBAAEA76-01B1-407E-880D-765166555413}" srcOrd="0" destOrd="0" presId="urn:microsoft.com/office/officeart/2005/8/layout/hierarchy3"/>
    <dgm:cxn modelId="{236D4FE9-E104-4355-8630-A28E5D811288}" type="presOf" srcId="{EC95544F-663E-4F44-8E49-1ED6F39A3A08}" destId="{670B6926-CC17-43DD-A843-1BF4BF939F07}" srcOrd="1" destOrd="0" presId="urn:microsoft.com/office/officeart/2005/8/layout/hierarchy3"/>
    <dgm:cxn modelId="{55766B61-3450-4D4D-8286-4669364DC0E3}" srcId="{EC95544F-663E-4F44-8E49-1ED6F39A3A08}" destId="{7F479553-26B5-4464-BD95-81920044AED4}" srcOrd="1" destOrd="0" parTransId="{AC367CC3-A606-4346-A976-81FA84416FE8}" sibTransId="{F6FCD6C3-C32B-4350-9C50-6878C5037C05}"/>
    <dgm:cxn modelId="{A3002D50-6A4E-4EFA-84D2-100DA70BE00A}" type="presOf" srcId="{9794B403-98E3-4F05-A691-A59A529514C8}" destId="{EAB48620-4D8F-44F2-A36E-3B7AA3EAE9E3}" srcOrd="0" destOrd="0" presId="urn:microsoft.com/office/officeart/2005/8/layout/hierarchy3"/>
    <dgm:cxn modelId="{22BAF454-1537-4C2E-8F28-F6D357259A83}" type="presOf" srcId="{B5DDA03E-A2F3-4C8A-9D65-CA0B2C128815}" destId="{27ED0411-3059-47D2-ACA9-500A2B249E65}" srcOrd="0" destOrd="0" presId="urn:microsoft.com/office/officeart/2005/8/layout/hierarchy3"/>
    <dgm:cxn modelId="{0BCE5008-3AF5-4E63-92E4-A7C99BD5CECD}" srcId="{9794B403-98E3-4F05-A691-A59A529514C8}" destId="{EC95544F-663E-4F44-8E49-1ED6F39A3A08}" srcOrd="0" destOrd="0" parTransId="{4DC7DFCB-A97D-4B86-8562-B6E3FCF24C9D}" sibTransId="{814E0273-2D8A-4CF8-8606-29C5D41D07E5}"/>
    <dgm:cxn modelId="{E9400769-F854-481D-902F-10DBA175266A}" srcId="{EC95544F-663E-4F44-8E49-1ED6F39A3A08}" destId="{A5361B19-43CF-4C87-9A2A-34BE4F536DB0}" srcOrd="0" destOrd="0" parTransId="{B5DDA03E-A2F3-4C8A-9D65-CA0B2C128815}" sibTransId="{2B3803AA-77E4-4E3C-AFE0-5786AA9AA3C2}"/>
    <dgm:cxn modelId="{B2235876-ADD7-4904-8EB9-16BAB94E0D89}" type="presOf" srcId="{7F479553-26B5-4464-BD95-81920044AED4}" destId="{5E0F0757-CA7C-49A2-B551-E56FDE972D9B}" srcOrd="0" destOrd="0" presId="urn:microsoft.com/office/officeart/2005/8/layout/hierarchy3"/>
    <dgm:cxn modelId="{47136732-CAC1-4CC2-B168-4B7EED804814}" type="presOf" srcId="{EC95544F-663E-4F44-8E49-1ED6F39A3A08}" destId="{3FADBA02-59C9-4F23-83D8-DAA6FAA74434}" srcOrd="0" destOrd="0" presId="urn:microsoft.com/office/officeart/2005/8/layout/hierarchy3"/>
    <dgm:cxn modelId="{242DEDC1-3400-451A-A493-AEC54424D4FC}" type="presOf" srcId="{A5361B19-43CF-4C87-9A2A-34BE4F536DB0}" destId="{0BBE9D36-E810-4004-8BE1-0E672334F9F8}" srcOrd="0" destOrd="0" presId="urn:microsoft.com/office/officeart/2005/8/layout/hierarchy3"/>
    <dgm:cxn modelId="{8242C5DF-120C-41CC-942D-9FD8722C654A}" type="presParOf" srcId="{EAB48620-4D8F-44F2-A36E-3B7AA3EAE9E3}" destId="{3176BEAA-C24B-4EBA-AD17-06464FA31B3C}" srcOrd="0" destOrd="0" presId="urn:microsoft.com/office/officeart/2005/8/layout/hierarchy3"/>
    <dgm:cxn modelId="{58FE3727-BE8C-43E9-AB73-771664AE9F8D}" type="presParOf" srcId="{3176BEAA-C24B-4EBA-AD17-06464FA31B3C}" destId="{28D1EA45-7D4A-44B3-B5C4-BFF54388F4B6}" srcOrd="0" destOrd="0" presId="urn:microsoft.com/office/officeart/2005/8/layout/hierarchy3"/>
    <dgm:cxn modelId="{D4B0E5E3-2C04-4668-868C-F4FFAC4B3F47}" type="presParOf" srcId="{28D1EA45-7D4A-44B3-B5C4-BFF54388F4B6}" destId="{3FADBA02-59C9-4F23-83D8-DAA6FAA74434}" srcOrd="0" destOrd="0" presId="urn:microsoft.com/office/officeart/2005/8/layout/hierarchy3"/>
    <dgm:cxn modelId="{4FD33B00-386A-4BBE-B76A-5D77E934C6EF}" type="presParOf" srcId="{28D1EA45-7D4A-44B3-B5C4-BFF54388F4B6}" destId="{670B6926-CC17-43DD-A843-1BF4BF939F07}" srcOrd="1" destOrd="0" presId="urn:microsoft.com/office/officeart/2005/8/layout/hierarchy3"/>
    <dgm:cxn modelId="{0FEFE4FC-3EF4-4C3A-ACAF-814F27CCAEB4}" type="presParOf" srcId="{3176BEAA-C24B-4EBA-AD17-06464FA31B3C}" destId="{BF9F6065-F631-4FD5-ABDA-DF8FF025977A}" srcOrd="1" destOrd="0" presId="urn:microsoft.com/office/officeart/2005/8/layout/hierarchy3"/>
    <dgm:cxn modelId="{4CD19F82-F434-4F5B-8541-353C05120D63}" type="presParOf" srcId="{BF9F6065-F631-4FD5-ABDA-DF8FF025977A}" destId="{27ED0411-3059-47D2-ACA9-500A2B249E65}" srcOrd="0" destOrd="0" presId="urn:microsoft.com/office/officeart/2005/8/layout/hierarchy3"/>
    <dgm:cxn modelId="{53ACE6B1-BC4C-48A7-92D2-2FF8FD829199}" type="presParOf" srcId="{BF9F6065-F631-4FD5-ABDA-DF8FF025977A}" destId="{0BBE9D36-E810-4004-8BE1-0E672334F9F8}" srcOrd="1" destOrd="0" presId="urn:microsoft.com/office/officeart/2005/8/layout/hierarchy3"/>
    <dgm:cxn modelId="{2C6EFE19-912F-4688-A62A-A75CFD7BCF5D}" type="presParOf" srcId="{BF9F6065-F631-4FD5-ABDA-DF8FF025977A}" destId="{EBAAEA76-01B1-407E-880D-765166555413}" srcOrd="2" destOrd="0" presId="urn:microsoft.com/office/officeart/2005/8/layout/hierarchy3"/>
    <dgm:cxn modelId="{DB05BFFE-9453-4E16-9BA5-BF923C3A13E9}" type="presParOf" srcId="{BF9F6065-F631-4FD5-ABDA-DF8FF025977A}" destId="{5E0F0757-CA7C-49A2-B551-E56FDE972D9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MANO DE OBRA PARA LA CONSTRUCCION DEL GRADERIO Y ESCENARIO EN LA CANCHA CUBIERTA DE LA COMUNIDAD LA FLORESTA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4.320,59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476D570E-0A3A-4DA6-A965-FB4988BACF7B}" type="presOf" srcId="{7B933BB9-4762-47B0-B281-30400C0C4959}" destId="{C59C470C-7BD3-4978-BBB3-A24B147E2CE1}" srcOrd="0" destOrd="0" presId="urn:microsoft.com/office/officeart/2005/8/layout/hierarchy3"/>
    <dgm:cxn modelId="{BC2A38B4-680B-412B-AED0-36468E3F888C}" type="presOf" srcId="{D78D694D-0A7A-4955-83D1-787B2CB83CE9}" destId="{D36A0927-676B-44BC-81E9-95A7BDD2344D}" srcOrd="0" destOrd="0" presId="urn:microsoft.com/office/officeart/2005/8/layout/hierarchy3"/>
    <dgm:cxn modelId="{D49EE5BC-F2C7-48A6-90DE-BC8894255568}" type="presOf" srcId="{9794B403-98E3-4F05-A691-A59A529514C8}" destId="{EAB48620-4D8F-44F2-A36E-3B7AA3EAE9E3}" srcOrd="0" destOrd="0" presId="urn:microsoft.com/office/officeart/2005/8/layout/hierarchy3"/>
    <dgm:cxn modelId="{8E02D942-5987-42C0-83F6-82BE1BDA427B}" type="presOf" srcId="{68BA6577-2B55-48D9-A6B6-A067BD92C3BA}" destId="{53344B2E-E672-4275-BC5D-045501EE5FAE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F55A3990-D85A-4115-AD94-3BA1C42B4F12}" type="presOf" srcId="{4441CB9E-9DC8-4CE4-A83C-6BB0D1190473}" destId="{F3390208-4C27-4E7E-AE07-F013AC3F6762}" srcOrd="0" destOrd="0" presId="urn:microsoft.com/office/officeart/2005/8/layout/hierarchy3"/>
    <dgm:cxn modelId="{4B4734FE-D13F-476C-A82D-EB37AD3DF55E}" type="presOf" srcId="{68BA6577-2B55-48D9-A6B6-A067BD92C3BA}" destId="{5C88F7F3-BA0D-44B0-9EA7-3C539D0D657F}" srcOrd="1" destOrd="0" presId="urn:microsoft.com/office/officeart/2005/8/layout/hierarchy3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17830C24-FAAB-42C7-8114-BA0FF081F488}" type="presOf" srcId="{80F54DEB-5E3B-4660-967E-02163E1DE327}" destId="{8F1739B0-C7C8-42E6-B538-A804F19B120B}" srcOrd="0" destOrd="0" presId="urn:microsoft.com/office/officeart/2005/8/layout/hierarchy3"/>
    <dgm:cxn modelId="{72D4731E-095B-4F78-93EE-D596215A7573}" type="presParOf" srcId="{EAB48620-4D8F-44F2-A36E-3B7AA3EAE9E3}" destId="{30B45241-8FE7-43AE-AC06-EDF0E462F746}" srcOrd="0" destOrd="0" presId="urn:microsoft.com/office/officeart/2005/8/layout/hierarchy3"/>
    <dgm:cxn modelId="{6C835961-7D36-46D4-A808-6249B9E60DA4}" type="presParOf" srcId="{30B45241-8FE7-43AE-AC06-EDF0E462F746}" destId="{675D3A5B-F8D6-4425-BE47-AAFE8F9BDE6F}" srcOrd="0" destOrd="0" presId="urn:microsoft.com/office/officeart/2005/8/layout/hierarchy3"/>
    <dgm:cxn modelId="{7F495497-38F8-4141-B3C0-547CCEBA293D}" type="presParOf" srcId="{675D3A5B-F8D6-4425-BE47-AAFE8F9BDE6F}" destId="{53344B2E-E672-4275-BC5D-045501EE5FAE}" srcOrd="0" destOrd="0" presId="urn:microsoft.com/office/officeart/2005/8/layout/hierarchy3"/>
    <dgm:cxn modelId="{E8D05564-2305-477F-AF82-53D9D60ADB65}" type="presParOf" srcId="{675D3A5B-F8D6-4425-BE47-AAFE8F9BDE6F}" destId="{5C88F7F3-BA0D-44B0-9EA7-3C539D0D657F}" srcOrd="1" destOrd="0" presId="urn:microsoft.com/office/officeart/2005/8/layout/hierarchy3"/>
    <dgm:cxn modelId="{2AE18B27-22D9-4945-8F51-33C666333A06}" type="presParOf" srcId="{30B45241-8FE7-43AE-AC06-EDF0E462F746}" destId="{96905AFF-F480-4B2C-B3E3-0EB191318ED5}" srcOrd="1" destOrd="0" presId="urn:microsoft.com/office/officeart/2005/8/layout/hierarchy3"/>
    <dgm:cxn modelId="{4A3B1A32-24B5-4CB6-AB8E-0A3D9F3934F0}" type="presParOf" srcId="{96905AFF-F480-4B2C-B3E3-0EB191318ED5}" destId="{C59C470C-7BD3-4978-BBB3-A24B147E2CE1}" srcOrd="0" destOrd="0" presId="urn:microsoft.com/office/officeart/2005/8/layout/hierarchy3"/>
    <dgm:cxn modelId="{CF34A540-22AC-4CE2-93A6-1391CEAED52E}" type="presParOf" srcId="{96905AFF-F480-4B2C-B3E3-0EB191318ED5}" destId="{8F1739B0-C7C8-42E6-B538-A804F19B120B}" srcOrd="1" destOrd="0" presId="urn:microsoft.com/office/officeart/2005/8/layout/hierarchy3"/>
    <dgm:cxn modelId="{B4AD3FAF-C2B1-4F47-82BF-78F66FA722F1}" type="presParOf" srcId="{96905AFF-F480-4B2C-B3E3-0EB191318ED5}" destId="{D36A0927-676B-44BC-81E9-95A7BDD2344D}" srcOrd="2" destOrd="0" presId="urn:microsoft.com/office/officeart/2005/8/layout/hierarchy3"/>
    <dgm:cxn modelId="{C79291E9-E343-4B9F-8643-3D54D7A5C4A9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DEL GRADERIO Y ESCENARIO EN LA CANCHA CUBIERTA DE LA COMUNIDAD LA FLORESTA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4.586,20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8BC1BA55-60C5-49F5-AA10-6E869EF0D0B6}" type="presOf" srcId="{80F54DEB-5E3B-4660-967E-02163E1DE327}" destId="{8F1739B0-C7C8-42E6-B538-A804F19B120B}" srcOrd="0" destOrd="0" presId="urn:microsoft.com/office/officeart/2005/8/layout/hierarchy3"/>
    <dgm:cxn modelId="{1C6556BF-8F45-43DA-8FAB-156A4D26E4C2}" type="presOf" srcId="{9794B403-98E3-4F05-A691-A59A529514C8}" destId="{EAB48620-4D8F-44F2-A36E-3B7AA3EAE9E3}" srcOrd="0" destOrd="0" presId="urn:microsoft.com/office/officeart/2005/8/layout/hierarchy3"/>
    <dgm:cxn modelId="{4157D19D-0888-46D6-AD69-7406AACD9844}" type="presOf" srcId="{68BA6577-2B55-48D9-A6B6-A067BD92C3BA}" destId="{53344B2E-E672-4275-BC5D-045501EE5FAE}" srcOrd="0" destOrd="0" presId="urn:microsoft.com/office/officeart/2005/8/layout/hierarchy3"/>
    <dgm:cxn modelId="{0C2F5BEF-BD78-4F5F-A645-7C07AA85B46C}" type="presOf" srcId="{4441CB9E-9DC8-4CE4-A83C-6BB0D1190473}" destId="{F3390208-4C27-4E7E-AE07-F013AC3F6762}" srcOrd="0" destOrd="0" presId="urn:microsoft.com/office/officeart/2005/8/layout/hierarchy3"/>
    <dgm:cxn modelId="{CA943209-3B22-4AD0-9ADC-63394405A43F}" type="presOf" srcId="{D78D694D-0A7A-4955-83D1-787B2CB83CE9}" destId="{D36A0927-676B-44BC-81E9-95A7BDD2344D}" srcOrd="0" destOrd="0" presId="urn:microsoft.com/office/officeart/2005/8/layout/hierarchy3"/>
    <dgm:cxn modelId="{BC6DB0B9-5857-4E5E-A670-F7923BC94719}" type="presOf" srcId="{68BA6577-2B55-48D9-A6B6-A067BD92C3BA}" destId="{5C88F7F3-BA0D-44B0-9EA7-3C539D0D657F}" srcOrd="1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8C5DBD4D-CDF3-407F-AF45-AB1BC1EC0C35}" type="presOf" srcId="{7B933BB9-4762-47B0-B281-30400C0C4959}" destId="{C59C470C-7BD3-4978-BBB3-A24B147E2CE1}" srcOrd="0" destOrd="0" presId="urn:microsoft.com/office/officeart/2005/8/layout/hierarchy3"/>
    <dgm:cxn modelId="{0B85C439-F33D-4BC8-A19B-813DE8801C3D}" type="presParOf" srcId="{EAB48620-4D8F-44F2-A36E-3B7AA3EAE9E3}" destId="{30B45241-8FE7-43AE-AC06-EDF0E462F746}" srcOrd="0" destOrd="0" presId="urn:microsoft.com/office/officeart/2005/8/layout/hierarchy3"/>
    <dgm:cxn modelId="{C5051C6E-6618-4BC1-9681-90B7A51F1326}" type="presParOf" srcId="{30B45241-8FE7-43AE-AC06-EDF0E462F746}" destId="{675D3A5B-F8D6-4425-BE47-AAFE8F9BDE6F}" srcOrd="0" destOrd="0" presId="urn:microsoft.com/office/officeart/2005/8/layout/hierarchy3"/>
    <dgm:cxn modelId="{01304E1B-B0CE-419A-80DA-91E7E6CAAC33}" type="presParOf" srcId="{675D3A5B-F8D6-4425-BE47-AAFE8F9BDE6F}" destId="{53344B2E-E672-4275-BC5D-045501EE5FAE}" srcOrd="0" destOrd="0" presId="urn:microsoft.com/office/officeart/2005/8/layout/hierarchy3"/>
    <dgm:cxn modelId="{B7E568BC-A83C-488E-A9F3-B52C166B9612}" type="presParOf" srcId="{675D3A5B-F8D6-4425-BE47-AAFE8F9BDE6F}" destId="{5C88F7F3-BA0D-44B0-9EA7-3C539D0D657F}" srcOrd="1" destOrd="0" presId="urn:microsoft.com/office/officeart/2005/8/layout/hierarchy3"/>
    <dgm:cxn modelId="{D2B100C8-EA46-4AA0-9793-70717450AF06}" type="presParOf" srcId="{30B45241-8FE7-43AE-AC06-EDF0E462F746}" destId="{96905AFF-F480-4B2C-B3E3-0EB191318ED5}" srcOrd="1" destOrd="0" presId="urn:microsoft.com/office/officeart/2005/8/layout/hierarchy3"/>
    <dgm:cxn modelId="{A8E0DD63-B1F0-46AD-8D17-B7D9BC8AAA90}" type="presParOf" srcId="{96905AFF-F480-4B2C-B3E3-0EB191318ED5}" destId="{C59C470C-7BD3-4978-BBB3-A24B147E2CE1}" srcOrd="0" destOrd="0" presId="urn:microsoft.com/office/officeart/2005/8/layout/hierarchy3"/>
    <dgm:cxn modelId="{D2C0E3E0-08A6-4A1A-A23C-C6EAD04DDF22}" type="presParOf" srcId="{96905AFF-F480-4B2C-B3E3-0EB191318ED5}" destId="{8F1739B0-C7C8-42E6-B538-A804F19B120B}" srcOrd="1" destOrd="0" presId="urn:microsoft.com/office/officeart/2005/8/layout/hierarchy3"/>
    <dgm:cxn modelId="{114B5893-C6B2-4E13-B608-6E2DF76224AA}" type="presParOf" srcId="{96905AFF-F480-4B2C-B3E3-0EB191318ED5}" destId="{D36A0927-676B-44BC-81E9-95A7BDD2344D}" srcOrd="2" destOrd="0" presId="urn:microsoft.com/office/officeart/2005/8/layout/hierarchy3"/>
    <dgm:cxn modelId="{510481AE-438B-4072-81C9-033E8EB2A776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 UNA AULA ESCOLAR EN LA UNIDAD EDUCATIVA MONS. ALEJANDRO LABAKA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12.150,00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FCE286E-A269-4D4A-A4D0-D679FFF0F9F3}" type="presOf" srcId="{4441CB9E-9DC8-4CE4-A83C-6BB0D1190473}" destId="{F3390208-4C27-4E7E-AE07-F013AC3F6762}" srcOrd="0" destOrd="0" presId="urn:microsoft.com/office/officeart/2005/8/layout/hierarchy3"/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07619EDA-AE26-45EA-81AE-32809257100D}" type="presOf" srcId="{9794B403-98E3-4F05-A691-A59A529514C8}" destId="{EAB48620-4D8F-44F2-A36E-3B7AA3EAE9E3}" srcOrd="0" destOrd="0" presId="urn:microsoft.com/office/officeart/2005/8/layout/hierarchy3"/>
    <dgm:cxn modelId="{13C9FB06-21E0-414F-916F-FB035ADDBE47}" type="presOf" srcId="{D78D694D-0A7A-4955-83D1-787B2CB83CE9}" destId="{D36A0927-676B-44BC-81E9-95A7BDD2344D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61EE6C75-FE6C-4E2B-9A9F-443619CB6179}" type="presOf" srcId="{7B933BB9-4762-47B0-B281-30400C0C4959}" destId="{C59C470C-7BD3-4978-BBB3-A24B147E2CE1}" srcOrd="0" destOrd="0" presId="urn:microsoft.com/office/officeart/2005/8/layout/hierarchy3"/>
    <dgm:cxn modelId="{75104AF2-5B3B-4F68-823E-7C9365383950}" type="presOf" srcId="{68BA6577-2B55-48D9-A6B6-A067BD92C3BA}" destId="{5C88F7F3-BA0D-44B0-9EA7-3C539D0D657F}" srcOrd="1" destOrd="0" presId="urn:microsoft.com/office/officeart/2005/8/layout/hierarchy3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15A5B72A-3796-4439-9EAA-24DF982CBA38}" type="presOf" srcId="{68BA6577-2B55-48D9-A6B6-A067BD92C3BA}" destId="{53344B2E-E672-4275-BC5D-045501EE5FAE}" srcOrd="0" destOrd="0" presId="urn:microsoft.com/office/officeart/2005/8/layout/hierarchy3"/>
    <dgm:cxn modelId="{2ABEFEA8-65A6-4BAD-8957-847499E70C3E}" type="presOf" srcId="{80F54DEB-5E3B-4660-967E-02163E1DE327}" destId="{8F1739B0-C7C8-42E6-B538-A804F19B120B}" srcOrd="0" destOrd="0" presId="urn:microsoft.com/office/officeart/2005/8/layout/hierarchy3"/>
    <dgm:cxn modelId="{07D95508-B042-41DB-98C8-BA362DF47660}" type="presParOf" srcId="{EAB48620-4D8F-44F2-A36E-3B7AA3EAE9E3}" destId="{30B45241-8FE7-43AE-AC06-EDF0E462F746}" srcOrd="0" destOrd="0" presId="urn:microsoft.com/office/officeart/2005/8/layout/hierarchy3"/>
    <dgm:cxn modelId="{865A7455-D013-4105-9941-0554E33D3DD2}" type="presParOf" srcId="{30B45241-8FE7-43AE-AC06-EDF0E462F746}" destId="{675D3A5B-F8D6-4425-BE47-AAFE8F9BDE6F}" srcOrd="0" destOrd="0" presId="urn:microsoft.com/office/officeart/2005/8/layout/hierarchy3"/>
    <dgm:cxn modelId="{94BF9666-5C09-421A-942D-87A231711D64}" type="presParOf" srcId="{675D3A5B-F8D6-4425-BE47-AAFE8F9BDE6F}" destId="{53344B2E-E672-4275-BC5D-045501EE5FAE}" srcOrd="0" destOrd="0" presId="urn:microsoft.com/office/officeart/2005/8/layout/hierarchy3"/>
    <dgm:cxn modelId="{479CB52C-03E7-46B7-A083-B97C9228172B}" type="presParOf" srcId="{675D3A5B-F8D6-4425-BE47-AAFE8F9BDE6F}" destId="{5C88F7F3-BA0D-44B0-9EA7-3C539D0D657F}" srcOrd="1" destOrd="0" presId="urn:microsoft.com/office/officeart/2005/8/layout/hierarchy3"/>
    <dgm:cxn modelId="{C53738C4-A287-470F-B82C-9D3A62C1C3FF}" type="presParOf" srcId="{30B45241-8FE7-43AE-AC06-EDF0E462F746}" destId="{96905AFF-F480-4B2C-B3E3-0EB191318ED5}" srcOrd="1" destOrd="0" presId="urn:microsoft.com/office/officeart/2005/8/layout/hierarchy3"/>
    <dgm:cxn modelId="{B4D355E2-948D-49CA-AD74-1F719A60FD2F}" type="presParOf" srcId="{96905AFF-F480-4B2C-B3E3-0EB191318ED5}" destId="{C59C470C-7BD3-4978-BBB3-A24B147E2CE1}" srcOrd="0" destOrd="0" presId="urn:microsoft.com/office/officeart/2005/8/layout/hierarchy3"/>
    <dgm:cxn modelId="{69DE361D-C90E-40CE-8197-73F653AB5D5D}" type="presParOf" srcId="{96905AFF-F480-4B2C-B3E3-0EB191318ED5}" destId="{8F1739B0-C7C8-42E6-B538-A804F19B120B}" srcOrd="1" destOrd="0" presId="urn:microsoft.com/office/officeart/2005/8/layout/hierarchy3"/>
    <dgm:cxn modelId="{60062E14-EC3E-4E6F-87B6-48C121C27418}" type="presParOf" srcId="{96905AFF-F480-4B2C-B3E3-0EB191318ED5}" destId="{D36A0927-676B-44BC-81E9-95A7BDD2344D}" srcOrd="2" destOrd="0" presId="urn:microsoft.com/office/officeart/2005/8/layout/hierarchy3"/>
    <dgm:cxn modelId="{0E60CA5B-6B1F-41D0-8153-F404609AD7DF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CONTRATACION DE MANO DE OBRA PARA LA CONSTRUCCION DE UNA AULA ESCOLAR EN LA UNIDAD EDUCATIVA MONS. ALEJANDRO LABAKA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5.850,00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CD48EC1F-10C5-4D6A-B8E5-6D3C7CAB2168}" type="presOf" srcId="{68BA6577-2B55-48D9-A6B6-A067BD92C3BA}" destId="{5C88F7F3-BA0D-44B0-9EA7-3C539D0D657F}" srcOrd="1" destOrd="0" presId="urn:microsoft.com/office/officeart/2005/8/layout/hierarchy3"/>
    <dgm:cxn modelId="{CA35096D-6A94-47B2-9F39-322C0E7C390B}" type="presOf" srcId="{80F54DEB-5E3B-4660-967E-02163E1DE327}" destId="{8F1739B0-C7C8-42E6-B538-A804F19B120B}" srcOrd="0" destOrd="0" presId="urn:microsoft.com/office/officeart/2005/8/layout/hierarchy3"/>
    <dgm:cxn modelId="{01CD299A-059E-49F1-AEE9-A14640DEC6BB}" type="presOf" srcId="{4441CB9E-9DC8-4CE4-A83C-6BB0D1190473}" destId="{F3390208-4C27-4E7E-AE07-F013AC3F6762}" srcOrd="0" destOrd="0" presId="urn:microsoft.com/office/officeart/2005/8/layout/hierarchy3"/>
    <dgm:cxn modelId="{8C48BB73-C475-4FF3-9CAE-2E71DA2D9FD8}" type="presOf" srcId="{9794B403-98E3-4F05-A691-A59A529514C8}" destId="{EAB48620-4D8F-44F2-A36E-3B7AA3EAE9E3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E5446F8A-C662-4F6C-9CBE-5EF3BB16F647}" type="presOf" srcId="{7B933BB9-4762-47B0-B281-30400C0C4959}" destId="{C59C470C-7BD3-4978-BBB3-A24B147E2CE1}" srcOrd="0" destOrd="0" presId="urn:microsoft.com/office/officeart/2005/8/layout/hierarchy3"/>
    <dgm:cxn modelId="{216E28C5-E501-4A8D-B2F9-25B75CB523B4}" type="presOf" srcId="{68BA6577-2B55-48D9-A6B6-A067BD92C3BA}" destId="{53344B2E-E672-4275-BC5D-045501EE5FAE}" srcOrd="0" destOrd="0" presId="urn:microsoft.com/office/officeart/2005/8/layout/hierarchy3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4AC24D0B-E6DE-4897-A464-4BB9568A6619}" type="presOf" srcId="{D78D694D-0A7A-4955-83D1-787B2CB83CE9}" destId="{D36A0927-676B-44BC-81E9-95A7BDD2344D}" srcOrd="0" destOrd="0" presId="urn:microsoft.com/office/officeart/2005/8/layout/hierarchy3"/>
    <dgm:cxn modelId="{C1AC0A80-128C-4347-9C0F-D4D9F9C026CB}" type="presParOf" srcId="{EAB48620-4D8F-44F2-A36E-3B7AA3EAE9E3}" destId="{30B45241-8FE7-43AE-AC06-EDF0E462F746}" srcOrd="0" destOrd="0" presId="urn:microsoft.com/office/officeart/2005/8/layout/hierarchy3"/>
    <dgm:cxn modelId="{B73E1D75-ECF9-4145-8A8D-F986C1406F74}" type="presParOf" srcId="{30B45241-8FE7-43AE-AC06-EDF0E462F746}" destId="{675D3A5B-F8D6-4425-BE47-AAFE8F9BDE6F}" srcOrd="0" destOrd="0" presId="urn:microsoft.com/office/officeart/2005/8/layout/hierarchy3"/>
    <dgm:cxn modelId="{BC3FAA75-CDB4-45DD-9A45-FD4B96707199}" type="presParOf" srcId="{675D3A5B-F8D6-4425-BE47-AAFE8F9BDE6F}" destId="{53344B2E-E672-4275-BC5D-045501EE5FAE}" srcOrd="0" destOrd="0" presId="urn:microsoft.com/office/officeart/2005/8/layout/hierarchy3"/>
    <dgm:cxn modelId="{6EB2B572-1B3F-417F-B904-22C8D3B6B297}" type="presParOf" srcId="{675D3A5B-F8D6-4425-BE47-AAFE8F9BDE6F}" destId="{5C88F7F3-BA0D-44B0-9EA7-3C539D0D657F}" srcOrd="1" destOrd="0" presId="urn:microsoft.com/office/officeart/2005/8/layout/hierarchy3"/>
    <dgm:cxn modelId="{D42BC171-0645-46BA-9635-5BE5A70509AC}" type="presParOf" srcId="{30B45241-8FE7-43AE-AC06-EDF0E462F746}" destId="{96905AFF-F480-4B2C-B3E3-0EB191318ED5}" srcOrd="1" destOrd="0" presId="urn:microsoft.com/office/officeart/2005/8/layout/hierarchy3"/>
    <dgm:cxn modelId="{38662A6D-0D9D-427B-B46E-6ED1341C84DF}" type="presParOf" srcId="{96905AFF-F480-4B2C-B3E3-0EB191318ED5}" destId="{C59C470C-7BD3-4978-BBB3-A24B147E2CE1}" srcOrd="0" destOrd="0" presId="urn:microsoft.com/office/officeart/2005/8/layout/hierarchy3"/>
    <dgm:cxn modelId="{16084F83-795C-465A-81C7-9195F74D1018}" type="presParOf" srcId="{96905AFF-F480-4B2C-B3E3-0EB191318ED5}" destId="{8F1739B0-C7C8-42E6-B538-A804F19B120B}" srcOrd="1" destOrd="0" presId="urn:microsoft.com/office/officeart/2005/8/layout/hierarchy3"/>
    <dgm:cxn modelId="{7FAE5438-218B-48E6-8229-F6211CE98C48}" type="presParOf" srcId="{96905AFF-F480-4B2C-B3E3-0EB191318ED5}" destId="{D36A0927-676B-44BC-81E9-95A7BDD2344D}" srcOrd="2" destOrd="0" presId="urn:microsoft.com/office/officeart/2005/8/layout/hierarchy3"/>
    <dgm:cxn modelId="{B153A3FC-E600-409A-8563-1DF4AE5BF0B6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DEL PUENTE CARROSABLE SOBRE EL RIO HUATARACO – COMUNIDAD NUEVA ESPERANZA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</a:t>
          </a:r>
          <a:r>
            <a:rPr lang="es-EC" sz="2400" b="1" smtClean="0"/>
            <a:t>$ </a:t>
          </a:r>
          <a:r>
            <a:rPr lang="es-EC" sz="2400" b="1" smtClean="0"/>
            <a:t>99.980</a:t>
          </a:r>
          <a:r>
            <a:rPr lang="es-EC" b="1" smtClean="0">
              <a:latin typeface="Arial Rounded MT Bold" pitchFamily="34" charset="0"/>
            </a:rPr>
            <a:t>,00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8536" custScaleY="194477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D338C937-6AA4-4E40-94F1-049211D7449D}" type="presOf" srcId="{68BA6577-2B55-48D9-A6B6-A067BD92C3BA}" destId="{5C88F7F3-BA0D-44B0-9EA7-3C539D0D657F}" srcOrd="1" destOrd="0" presId="urn:microsoft.com/office/officeart/2005/8/layout/hierarchy3"/>
    <dgm:cxn modelId="{D882BE8F-5734-4EF4-9492-31FC7DAB8007}" type="presOf" srcId="{9794B403-98E3-4F05-A691-A59A529514C8}" destId="{EAB48620-4D8F-44F2-A36E-3B7AA3EAE9E3}" srcOrd="0" destOrd="0" presId="urn:microsoft.com/office/officeart/2005/8/layout/hierarchy3"/>
    <dgm:cxn modelId="{77470D5D-B8E6-43AF-B214-D0CF42E7720A}" type="presOf" srcId="{80F54DEB-5E3B-4660-967E-02163E1DE327}" destId="{8F1739B0-C7C8-42E6-B538-A804F19B120B}" srcOrd="0" destOrd="0" presId="urn:microsoft.com/office/officeart/2005/8/layout/hierarchy3"/>
    <dgm:cxn modelId="{DCB9A85B-CE78-4258-8498-99A14603C7B2}" type="presOf" srcId="{68BA6577-2B55-48D9-A6B6-A067BD92C3BA}" destId="{53344B2E-E672-4275-BC5D-045501EE5FAE}" srcOrd="0" destOrd="0" presId="urn:microsoft.com/office/officeart/2005/8/layout/hierarchy3"/>
    <dgm:cxn modelId="{68C073CA-8CD9-44D7-B97A-548CC7F31F86}" type="presOf" srcId="{7B933BB9-4762-47B0-B281-30400C0C4959}" destId="{C59C470C-7BD3-4978-BBB3-A24B147E2CE1}" srcOrd="0" destOrd="0" presId="urn:microsoft.com/office/officeart/2005/8/layout/hierarchy3"/>
    <dgm:cxn modelId="{3F4A0C42-35FD-4869-A85B-427923350CB2}" type="presOf" srcId="{4441CB9E-9DC8-4CE4-A83C-6BB0D1190473}" destId="{F3390208-4C27-4E7E-AE07-F013AC3F6762}" srcOrd="0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A69CE0A3-8F92-4E32-9A32-9B910BD8D153}" type="presOf" srcId="{D78D694D-0A7A-4955-83D1-787B2CB83CE9}" destId="{D36A0927-676B-44BC-81E9-95A7BDD2344D}" srcOrd="0" destOrd="0" presId="urn:microsoft.com/office/officeart/2005/8/layout/hierarchy3"/>
    <dgm:cxn modelId="{550D39A7-43D7-4BA3-983D-7C486D1ADBA6}" type="presParOf" srcId="{EAB48620-4D8F-44F2-A36E-3B7AA3EAE9E3}" destId="{30B45241-8FE7-43AE-AC06-EDF0E462F746}" srcOrd="0" destOrd="0" presId="urn:microsoft.com/office/officeart/2005/8/layout/hierarchy3"/>
    <dgm:cxn modelId="{012FA79D-84AB-48BA-833A-4155092CAA77}" type="presParOf" srcId="{30B45241-8FE7-43AE-AC06-EDF0E462F746}" destId="{675D3A5B-F8D6-4425-BE47-AAFE8F9BDE6F}" srcOrd="0" destOrd="0" presId="urn:microsoft.com/office/officeart/2005/8/layout/hierarchy3"/>
    <dgm:cxn modelId="{4349F7DA-F247-4522-8328-3093A251C63B}" type="presParOf" srcId="{675D3A5B-F8D6-4425-BE47-AAFE8F9BDE6F}" destId="{53344B2E-E672-4275-BC5D-045501EE5FAE}" srcOrd="0" destOrd="0" presId="urn:microsoft.com/office/officeart/2005/8/layout/hierarchy3"/>
    <dgm:cxn modelId="{CD8E627D-0935-43B4-8081-C3FEFB84E272}" type="presParOf" srcId="{675D3A5B-F8D6-4425-BE47-AAFE8F9BDE6F}" destId="{5C88F7F3-BA0D-44B0-9EA7-3C539D0D657F}" srcOrd="1" destOrd="0" presId="urn:microsoft.com/office/officeart/2005/8/layout/hierarchy3"/>
    <dgm:cxn modelId="{CAAC1B44-8605-4B08-881E-53B2A2C0EB10}" type="presParOf" srcId="{30B45241-8FE7-43AE-AC06-EDF0E462F746}" destId="{96905AFF-F480-4B2C-B3E3-0EB191318ED5}" srcOrd="1" destOrd="0" presId="urn:microsoft.com/office/officeart/2005/8/layout/hierarchy3"/>
    <dgm:cxn modelId="{1B197FC6-A73E-47A6-8BE7-B277F7CA00EE}" type="presParOf" srcId="{96905AFF-F480-4B2C-B3E3-0EB191318ED5}" destId="{C59C470C-7BD3-4978-BBB3-A24B147E2CE1}" srcOrd="0" destOrd="0" presId="urn:microsoft.com/office/officeart/2005/8/layout/hierarchy3"/>
    <dgm:cxn modelId="{DDE00941-73D4-4B02-8C79-F16040D70234}" type="presParOf" srcId="{96905AFF-F480-4B2C-B3E3-0EB191318ED5}" destId="{8F1739B0-C7C8-42E6-B538-A804F19B120B}" srcOrd="1" destOrd="0" presId="urn:microsoft.com/office/officeart/2005/8/layout/hierarchy3"/>
    <dgm:cxn modelId="{BC1E8053-F966-4840-B4DD-C572716BD983}" type="presParOf" srcId="{96905AFF-F480-4B2C-B3E3-0EB191318ED5}" destId="{D36A0927-676B-44BC-81E9-95A7BDD2344D}" srcOrd="2" destOrd="0" presId="urn:microsoft.com/office/officeart/2005/8/layout/hierarchy3"/>
    <dgm:cxn modelId="{BBAC8D2E-E6F3-4AAE-AC39-83CC35B2C5FF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94B403-98E3-4F05-A691-A59A529514C8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F54DEB-5E3B-4660-967E-02163E1DE327}">
      <dgm:prSet phldrT="[Texto]" custT="1"/>
      <dgm:spPr/>
      <dgm:t>
        <a:bodyPr/>
        <a:lstStyle/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algn="just"/>
          <a:r>
            <a:rPr lang="es-EC" sz="1600" b="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dirty="0">
            <a:latin typeface="Times New Roman" pitchFamily="18" charset="0"/>
            <a:cs typeface="Times New Roman" pitchFamily="18" charset="0"/>
          </a:endParaRPr>
        </a:p>
      </dgm:t>
    </dgm:pt>
    <dgm:pt modelId="{7B933BB9-4762-47B0-B281-30400C0C4959}" type="parTrans" cxnId="{D900ED38-4FC0-419E-AE19-E032300800E3}">
      <dgm:prSet/>
      <dgm:spPr/>
      <dgm:t>
        <a:bodyPr/>
        <a:lstStyle/>
        <a:p>
          <a:endParaRPr lang="es-EC"/>
        </a:p>
      </dgm:t>
    </dgm:pt>
    <dgm:pt modelId="{FEBF06E6-F77F-47BC-BFDC-F0F4F6ABA3BA}" type="sibTrans" cxnId="{D900ED38-4FC0-419E-AE19-E032300800E3}">
      <dgm:prSet/>
      <dgm:spPr/>
      <dgm:t>
        <a:bodyPr/>
        <a:lstStyle/>
        <a:p>
          <a:endParaRPr lang="es-EC"/>
        </a:p>
      </dgm:t>
    </dgm:pt>
    <dgm:pt modelId="{68BA6577-2B55-48D9-A6B6-A067BD92C3BA}">
      <dgm:prSet phldrT="[Texto]" custT="1"/>
      <dgm:spPr/>
      <dgm:t>
        <a:bodyPr/>
        <a:lstStyle/>
        <a:p>
          <a:r>
            <a:rPr lang="es-EC" sz="1400" b="1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ALQUILER DE EXCAVADORA, ROMPEPAVIMENTO Y CONTRATACION DE MANO DE OBRA CALIFICADA DE SOLDADURA Y ALBAÑILERIA PARA LA CONSTRUCCION DEL PUENTE CARROSABLE SOBRE EL RIO HUATARACO – COMUNIDAD NUEVA ESPERANZA</a:t>
          </a:r>
          <a:endParaRPr lang="es-EC" sz="1400" b="1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gm:t>
    </dgm:pt>
    <dgm:pt modelId="{EEEFF16A-B662-4AEB-A923-9AECF8FC173A}" type="sibTrans" cxnId="{643F18AA-6712-4AFE-B130-90278D83F39B}">
      <dgm:prSet/>
      <dgm:spPr/>
      <dgm:t>
        <a:bodyPr/>
        <a:lstStyle/>
        <a:p>
          <a:endParaRPr lang="es-EC"/>
        </a:p>
      </dgm:t>
    </dgm:pt>
    <dgm:pt modelId="{1154753A-7D8C-47DF-88EF-AC062F22FB99}" type="parTrans" cxnId="{643F18AA-6712-4AFE-B130-90278D83F39B}">
      <dgm:prSet/>
      <dgm:spPr/>
      <dgm:t>
        <a:bodyPr/>
        <a:lstStyle/>
        <a:p>
          <a:endParaRPr lang="es-EC"/>
        </a:p>
      </dgm:t>
    </dgm:pt>
    <dgm:pt modelId="{4441CB9E-9DC8-4CE4-A83C-6BB0D1190473}">
      <dgm:prSet phldrT="[Texto]" custT="1"/>
      <dgm:spPr/>
      <dgm:t>
        <a:bodyPr/>
        <a:lstStyle/>
        <a:p>
          <a:r>
            <a:rPr lang="es-EC" sz="2000" b="1" dirty="0" smtClean="0"/>
            <a:t>TOTAL</a:t>
          </a:r>
          <a:r>
            <a:rPr lang="es-EC" sz="2400" b="1" dirty="0" smtClean="0"/>
            <a:t> $ </a:t>
          </a:r>
          <a:r>
            <a:rPr lang="es-EC" b="1" dirty="0" smtClean="0">
              <a:latin typeface="Arial Rounded MT Bold" pitchFamily="34" charset="0"/>
            </a:rPr>
            <a:t>86.898,05</a:t>
          </a:r>
          <a:endParaRPr lang="es-EC" b="1" dirty="0">
            <a:latin typeface="Arial Rounded MT Bold" pitchFamily="34" charset="0"/>
          </a:endParaRPr>
        </a:p>
      </dgm:t>
    </dgm:pt>
    <dgm:pt modelId="{D78D694D-0A7A-4955-83D1-787B2CB83CE9}" type="parTrans" cxnId="{E94A9B8E-33D5-48AF-8A46-9EB27091A4B8}">
      <dgm:prSet/>
      <dgm:spPr/>
      <dgm:t>
        <a:bodyPr/>
        <a:lstStyle/>
        <a:p>
          <a:endParaRPr lang="es-EC"/>
        </a:p>
      </dgm:t>
    </dgm:pt>
    <dgm:pt modelId="{CD77FC63-9424-43CC-8372-37D075239E6D}" type="sibTrans" cxnId="{E94A9B8E-33D5-48AF-8A46-9EB27091A4B8}">
      <dgm:prSet/>
      <dgm:spPr/>
      <dgm:t>
        <a:bodyPr/>
        <a:lstStyle/>
        <a:p>
          <a:endParaRPr lang="es-EC"/>
        </a:p>
      </dgm:t>
    </dgm:pt>
    <dgm:pt modelId="{EAB48620-4D8F-44F2-A36E-3B7AA3EAE9E3}" type="pres">
      <dgm:prSet presAssocID="{9794B403-98E3-4F05-A691-A59A529514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30B45241-8FE7-43AE-AC06-EDF0E462F746}" type="pres">
      <dgm:prSet presAssocID="{68BA6577-2B55-48D9-A6B6-A067BD92C3BA}" presName="root" presStyleCnt="0"/>
      <dgm:spPr/>
      <dgm:t>
        <a:bodyPr/>
        <a:lstStyle/>
        <a:p>
          <a:endParaRPr lang="es-EC"/>
        </a:p>
      </dgm:t>
    </dgm:pt>
    <dgm:pt modelId="{675D3A5B-F8D6-4425-BE47-AAFE8F9BDE6F}" type="pres">
      <dgm:prSet presAssocID="{68BA6577-2B55-48D9-A6B6-A067BD92C3BA}" presName="rootComposite" presStyleCnt="0"/>
      <dgm:spPr/>
      <dgm:t>
        <a:bodyPr/>
        <a:lstStyle/>
        <a:p>
          <a:endParaRPr lang="es-EC"/>
        </a:p>
      </dgm:t>
    </dgm:pt>
    <dgm:pt modelId="{53344B2E-E672-4275-BC5D-045501EE5FAE}" type="pres">
      <dgm:prSet presAssocID="{68BA6577-2B55-48D9-A6B6-A067BD92C3BA}" presName="rootText" presStyleLbl="node1" presStyleIdx="0" presStyleCnt="1" custScaleX="194729" custScaleY="276399"/>
      <dgm:spPr/>
      <dgm:t>
        <a:bodyPr/>
        <a:lstStyle/>
        <a:p>
          <a:endParaRPr lang="es-EC"/>
        </a:p>
      </dgm:t>
    </dgm:pt>
    <dgm:pt modelId="{5C88F7F3-BA0D-44B0-9EA7-3C539D0D657F}" type="pres">
      <dgm:prSet presAssocID="{68BA6577-2B55-48D9-A6B6-A067BD92C3BA}" presName="rootConnector" presStyleLbl="node1" presStyleIdx="0" presStyleCnt="1"/>
      <dgm:spPr/>
      <dgm:t>
        <a:bodyPr/>
        <a:lstStyle/>
        <a:p>
          <a:endParaRPr lang="es-EC"/>
        </a:p>
      </dgm:t>
    </dgm:pt>
    <dgm:pt modelId="{96905AFF-F480-4B2C-B3E3-0EB191318ED5}" type="pres">
      <dgm:prSet presAssocID="{68BA6577-2B55-48D9-A6B6-A067BD92C3BA}" presName="childShape" presStyleCnt="0"/>
      <dgm:spPr/>
      <dgm:t>
        <a:bodyPr/>
        <a:lstStyle/>
        <a:p>
          <a:endParaRPr lang="es-EC"/>
        </a:p>
      </dgm:t>
    </dgm:pt>
    <dgm:pt modelId="{C59C470C-7BD3-4978-BBB3-A24B147E2CE1}" type="pres">
      <dgm:prSet presAssocID="{7B933BB9-4762-47B0-B281-30400C0C4959}" presName="Name13" presStyleLbl="parChTrans1D2" presStyleIdx="0" presStyleCnt="2"/>
      <dgm:spPr/>
      <dgm:t>
        <a:bodyPr/>
        <a:lstStyle/>
        <a:p>
          <a:endParaRPr lang="es-EC"/>
        </a:p>
      </dgm:t>
    </dgm:pt>
    <dgm:pt modelId="{8F1739B0-C7C8-42E6-B538-A804F19B120B}" type="pres">
      <dgm:prSet presAssocID="{80F54DEB-5E3B-4660-967E-02163E1DE327}" presName="childText" presStyleLbl="bgAcc1" presStyleIdx="0" presStyleCnt="2" custScaleX="240371" custScaleY="17275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6A0927-676B-44BC-81E9-95A7BDD2344D}" type="pres">
      <dgm:prSet presAssocID="{D78D694D-0A7A-4955-83D1-787B2CB83CE9}" presName="Name13" presStyleLbl="parChTrans1D2" presStyleIdx="1" presStyleCnt="2"/>
      <dgm:spPr/>
      <dgm:t>
        <a:bodyPr/>
        <a:lstStyle/>
        <a:p>
          <a:endParaRPr lang="es-EC"/>
        </a:p>
      </dgm:t>
    </dgm:pt>
    <dgm:pt modelId="{F3390208-4C27-4E7E-AE07-F013AC3F6762}" type="pres">
      <dgm:prSet presAssocID="{4441CB9E-9DC8-4CE4-A83C-6BB0D1190473}" presName="childText" presStyleLbl="bgAcc1" presStyleIdx="1" presStyleCnt="2" custScaleX="234715" custScaleY="5171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3F18AA-6712-4AFE-B130-90278D83F39B}" srcId="{9794B403-98E3-4F05-A691-A59A529514C8}" destId="{68BA6577-2B55-48D9-A6B6-A067BD92C3BA}" srcOrd="0" destOrd="0" parTransId="{1154753A-7D8C-47DF-88EF-AC062F22FB99}" sibTransId="{EEEFF16A-B662-4AEB-A923-9AECF8FC173A}"/>
    <dgm:cxn modelId="{49A713EA-2C03-420B-A3B3-B096C4C92A9E}" type="presOf" srcId="{D78D694D-0A7A-4955-83D1-787B2CB83CE9}" destId="{D36A0927-676B-44BC-81E9-95A7BDD2344D}" srcOrd="0" destOrd="0" presId="urn:microsoft.com/office/officeart/2005/8/layout/hierarchy3"/>
    <dgm:cxn modelId="{C4466F36-5B2C-4306-9442-92B6998B1976}" type="presOf" srcId="{68BA6577-2B55-48D9-A6B6-A067BD92C3BA}" destId="{53344B2E-E672-4275-BC5D-045501EE5FAE}" srcOrd="0" destOrd="0" presId="urn:microsoft.com/office/officeart/2005/8/layout/hierarchy3"/>
    <dgm:cxn modelId="{C9075C82-299F-4D88-9B87-4F1DA02063E5}" type="presOf" srcId="{4441CB9E-9DC8-4CE4-A83C-6BB0D1190473}" destId="{F3390208-4C27-4E7E-AE07-F013AC3F6762}" srcOrd="0" destOrd="0" presId="urn:microsoft.com/office/officeart/2005/8/layout/hierarchy3"/>
    <dgm:cxn modelId="{283D5778-1F57-4E75-A9B5-B0CC55ED7B2D}" type="presOf" srcId="{80F54DEB-5E3B-4660-967E-02163E1DE327}" destId="{8F1739B0-C7C8-42E6-B538-A804F19B120B}" srcOrd="0" destOrd="0" presId="urn:microsoft.com/office/officeart/2005/8/layout/hierarchy3"/>
    <dgm:cxn modelId="{A6C5C760-6E35-4A4D-B579-65A1D5C02DFC}" type="presOf" srcId="{9794B403-98E3-4F05-A691-A59A529514C8}" destId="{EAB48620-4D8F-44F2-A36E-3B7AA3EAE9E3}" srcOrd="0" destOrd="0" presId="urn:microsoft.com/office/officeart/2005/8/layout/hierarchy3"/>
    <dgm:cxn modelId="{9764F394-9176-4B08-B695-8A5BDA0C0DA4}" type="presOf" srcId="{68BA6577-2B55-48D9-A6B6-A067BD92C3BA}" destId="{5C88F7F3-BA0D-44B0-9EA7-3C539D0D657F}" srcOrd="1" destOrd="0" presId="urn:microsoft.com/office/officeart/2005/8/layout/hierarchy3"/>
    <dgm:cxn modelId="{E94A9B8E-33D5-48AF-8A46-9EB27091A4B8}" srcId="{68BA6577-2B55-48D9-A6B6-A067BD92C3BA}" destId="{4441CB9E-9DC8-4CE4-A83C-6BB0D1190473}" srcOrd="1" destOrd="0" parTransId="{D78D694D-0A7A-4955-83D1-787B2CB83CE9}" sibTransId="{CD77FC63-9424-43CC-8372-37D075239E6D}"/>
    <dgm:cxn modelId="{D900ED38-4FC0-419E-AE19-E032300800E3}" srcId="{68BA6577-2B55-48D9-A6B6-A067BD92C3BA}" destId="{80F54DEB-5E3B-4660-967E-02163E1DE327}" srcOrd="0" destOrd="0" parTransId="{7B933BB9-4762-47B0-B281-30400C0C4959}" sibTransId="{FEBF06E6-F77F-47BC-BFDC-F0F4F6ABA3BA}"/>
    <dgm:cxn modelId="{CF11FB6D-617A-4F3C-9E64-EEC9EF1C8F51}" type="presOf" srcId="{7B933BB9-4762-47B0-B281-30400C0C4959}" destId="{C59C470C-7BD3-4978-BBB3-A24B147E2CE1}" srcOrd="0" destOrd="0" presId="urn:microsoft.com/office/officeart/2005/8/layout/hierarchy3"/>
    <dgm:cxn modelId="{B925137B-CE0A-4337-AD92-EDC680246417}" type="presParOf" srcId="{EAB48620-4D8F-44F2-A36E-3B7AA3EAE9E3}" destId="{30B45241-8FE7-43AE-AC06-EDF0E462F746}" srcOrd="0" destOrd="0" presId="urn:microsoft.com/office/officeart/2005/8/layout/hierarchy3"/>
    <dgm:cxn modelId="{CDC91DCA-13C8-4F92-A764-0367A5D24402}" type="presParOf" srcId="{30B45241-8FE7-43AE-AC06-EDF0E462F746}" destId="{675D3A5B-F8D6-4425-BE47-AAFE8F9BDE6F}" srcOrd="0" destOrd="0" presId="urn:microsoft.com/office/officeart/2005/8/layout/hierarchy3"/>
    <dgm:cxn modelId="{D52654E4-F18C-41FF-9149-C27B475B99E9}" type="presParOf" srcId="{675D3A5B-F8D6-4425-BE47-AAFE8F9BDE6F}" destId="{53344B2E-E672-4275-BC5D-045501EE5FAE}" srcOrd="0" destOrd="0" presId="urn:microsoft.com/office/officeart/2005/8/layout/hierarchy3"/>
    <dgm:cxn modelId="{1788A06F-F8B5-4224-A91F-99609006B333}" type="presParOf" srcId="{675D3A5B-F8D6-4425-BE47-AAFE8F9BDE6F}" destId="{5C88F7F3-BA0D-44B0-9EA7-3C539D0D657F}" srcOrd="1" destOrd="0" presId="urn:microsoft.com/office/officeart/2005/8/layout/hierarchy3"/>
    <dgm:cxn modelId="{618AE113-05B2-48C9-9C6D-B522033F66AC}" type="presParOf" srcId="{30B45241-8FE7-43AE-AC06-EDF0E462F746}" destId="{96905AFF-F480-4B2C-B3E3-0EB191318ED5}" srcOrd="1" destOrd="0" presId="urn:microsoft.com/office/officeart/2005/8/layout/hierarchy3"/>
    <dgm:cxn modelId="{D0AD74F2-C872-4FED-BF7A-384B8B42F15A}" type="presParOf" srcId="{96905AFF-F480-4B2C-B3E3-0EB191318ED5}" destId="{C59C470C-7BD3-4978-BBB3-A24B147E2CE1}" srcOrd="0" destOrd="0" presId="urn:microsoft.com/office/officeart/2005/8/layout/hierarchy3"/>
    <dgm:cxn modelId="{5813D164-E304-4EFC-89EB-D085007702A2}" type="presParOf" srcId="{96905AFF-F480-4B2C-B3E3-0EB191318ED5}" destId="{8F1739B0-C7C8-42E6-B538-A804F19B120B}" srcOrd="1" destOrd="0" presId="urn:microsoft.com/office/officeart/2005/8/layout/hierarchy3"/>
    <dgm:cxn modelId="{A74C21A8-877C-4FB9-8787-AA309B5B26C2}" type="presParOf" srcId="{96905AFF-F480-4B2C-B3E3-0EB191318ED5}" destId="{D36A0927-676B-44BC-81E9-95A7BDD2344D}" srcOrd="2" destOrd="0" presId="urn:microsoft.com/office/officeart/2005/8/layout/hierarchy3"/>
    <dgm:cxn modelId="{72EC159C-0511-4ED2-B11E-4F6AD3620DC1}" type="presParOf" srcId="{96905AFF-F480-4B2C-B3E3-0EB191318ED5}" destId="{F3390208-4C27-4E7E-AE07-F013AC3F676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C5CCF-7C44-4C6A-98CD-DB4C6B1B703B}">
      <dsp:nvSpPr>
        <dsp:cNvPr id="0" name=""/>
        <dsp:cNvSpPr/>
      </dsp:nvSpPr>
      <dsp:spPr>
        <a:xfrm>
          <a:off x="5829157" y="3121164"/>
          <a:ext cx="91440" cy="5810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104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8E4DF6-F545-43C9-9468-81688562F42F}">
      <dsp:nvSpPr>
        <dsp:cNvPr id="0" name=""/>
        <dsp:cNvSpPr/>
      </dsp:nvSpPr>
      <dsp:spPr>
        <a:xfrm>
          <a:off x="3626920" y="1237764"/>
          <a:ext cx="2247956" cy="614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683"/>
              </a:lnTo>
              <a:lnTo>
                <a:pt x="2247956" y="429683"/>
              </a:lnTo>
              <a:lnTo>
                <a:pt x="2247956" y="614762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E32CB-97B6-4580-89CC-594E60227CC3}">
      <dsp:nvSpPr>
        <dsp:cNvPr id="0" name=""/>
        <dsp:cNvSpPr/>
      </dsp:nvSpPr>
      <dsp:spPr>
        <a:xfrm>
          <a:off x="1980528" y="3121164"/>
          <a:ext cx="91440" cy="5810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104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F8C54-F916-4AE5-9AA1-C3244429654B}">
      <dsp:nvSpPr>
        <dsp:cNvPr id="0" name=""/>
        <dsp:cNvSpPr/>
      </dsp:nvSpPr>
      <dsp:spPr>
        <a:xfrm>
          <a:off x="2026248" y="1237764"/>
          <a:ext cx="1600671" cy="614762"/>
        </a:xfrm>
        <a:custGeom>
          <a:avLst/>
          <a:gdLst/>
          <a:ahLst/>
          <a:cxnLst/>
          <a:rect l="0" t="0" r="0" b="0"/>
          <a:pathLst>
            <a:path>
              <a:moveTo>
                <a:pt x="1600671" y="0"/>
              </a:moveTo>
              <a:lnTo>
                <a:pt x="1600671" y="429683"/>
              </a:lnTo>
              <a:lnTo>
                <a:pt x="0" y="429683"/>
              </a:lnTo>
              <a:lnTo>
                <a:pt x="0" y="614762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F6D6C-4B90-4FFD-AE40-9B4AA350B62B}">
      <dsp:nvSpPr>
        <dsp:cNvPr id="0" name=""/>
        <dsp:cNvSpPr/>
      </dsp:nvSpPr>
      <dsp:spPr>
        <a:xfrm>
          <a:off x="1964527" y="-30871"/>
          <a:ext cx="3324786" cy="126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57F09F-304C-4144-A880-82CD24F0F62F}">
      <dsp:nvSpPr>
        <dsp:cNvPr id="0" name=""/>
        <dsp:cNvSpPr/>
      </dsp:nvSpPr>
      <dsp:spPr>
        <a:xfrm>
          <a:off x="2186511" y="180012"/>
          <a:ext cx="3324786" cy="126863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80000"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Gabriola" pitchFamily="82" charset="0"/>
            </a:rPr>
            <a:t>INGRESO FISCAL 2017</a:t>
          </a:r>
        </a:p>
        <a:p>
          <a:pPr marL="180000"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$152.892,08</a:t>
          </a:r>
          <a:endParaRPr lang="es-EC" sz="2800" b="1" kern="1200" dirty="0">
            <a:latin typeface="Ebrima" pitchFamily="2" charset="0"/>
            <a:ea typeface="Ebrima" pitchFamily="2" charset="0"/>
            <a:cs typeface="Ebrima" pitchFamily="2" charset="0"/>
          </a:endParaRPr>
        </a:p>
      </dsp:txBody>
      <dsp:txXfrm>
        <a:off x="2223668" y="217169"/>
        <a:ext cx="3250472" cy="1194322"/>
      </dsp:txXfrm>
    </dsp:sp>
    <dsp:sp modelId="{57AB8EDA-9497-4B3C-8967-8D183DD4E2BF}">
      <dsp:nvSpPr>
        <dsp:cNvPr id="0" name=""/>
        <dsp:cNvSpPr/>
      </dsp:nvSpPr>
      <dsp:spPr>
        <a:xfrm>
          <a:off x="402823" y="1852527"/>
          <a:ext cx="3246850" cy="126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A04AA8-8FFA-4EC7-B034-04A1963639FB}">
      <dsp:nvSpPr>
        <dsp:cNvPr id="0" name=""/>
        <dsp:cNvSpPr/>
      </dsp:nvSpPr>
      <dsp:spPr>
        <a:xfrm>
          <a:off x="624807" y="2063411"/>
          <a:ext cx="3246850" cy="126863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Gabriola" pitchFamily="82" charset="0"/>
            </a:rPr>
            <a:t>INGRESO DE LA LEY 010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$40.520,94</a:t>
          </a:r>
          <a:endParaRPr lang="es-EC" sz="2800" b="1" kern="1200" dirty="0">
            <a:latin typeface="Ebrima" pitchFamily="2" charset="0"/>
            <a:ea typeface="Ebrima" pitchFamily="2" charset="0"/>
            <a:cs typeface="Ebrima" pitchFamily="2" charset="0"/>
          </a:endParaRPr>
        </a:p>
      </dsp:txBody>
      <dsp:txXfrm>
        <a:off x="661964" y="2100568"/>
        <a:ext cx="3172536" cy="1194322"/>
      </dsp:txXfrm>
    </dsp:sp>
    <dsp:sp modelId="{F6F17A31-1957-406A-97F5-2162A6328DD0}">
      <dsp:nvSpPr>
        <dsp:cNvPr id="0" name=""/>
        <dsp:cNvSpPr/>
      </dsp:nvSpPr>
      <dsp:spPr>
        <a:xfrm>
          <a:off x="602069" y="3702206"/>
          <a:ext cx="2848358" cy="126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8C0100-000C-4F58-8EC1-E8B64BE65436}">
      <dsp:nvSpPr>
        <dsp:cNvPr id="0" name=""/>
        <dsp:cNvSpPr/>
      </dsp:nvSpPr>
      <dsp:spPr>
        <a:xfrm>
          <a:off x="824053" y="3913090"/>
          <a:ext cx="2848358" cy="126863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Gabriola" pitchFamily="82" charset="0"/>
            </a:rPr>
            <a:t>DEVOLUCION DEL IVA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 </a:t>
          </a:r>
          <a:r>
            <a:rPr lang="es-ES" sz="28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$34.804,64</a:t>
          </a:r>
          <a:endParaRPr lang="es-EC" sz="2800" b="1" kern="1200" dirty="0">
            <a:latin typeface="Ebrima" pitchFamily="2" charset="0"/>
            <a:ea typeface="Ebrima" pitchFamily="2" charset="0"/>
            <a:cs typeface="Ebrima" pitchFamily="2" charset="0"/>
          </a:endParaRPr>
        </a:p>
      </dsp:txBody>
      <dsp:txXfrm>
        <a:off x="861210" y="3950247"/>
        <a:ext cx="2774044" cy="1194322"/>
      </dsp:txXfrm>
    </dsp:sp>
    <dsp:sp modelId="{E0507191-A3E6-481B-94BB-749115A22303}">
      <dsp:nvSpPr>
        <dsp:cNvPr id="0" name=""/>
        <dsp:cNvSpPr/>
      </dsp:nvSpPr>
      <dsp:spPr>
        <a:xfrm>
          <a:off x="4093641" y="1852527"/>
          <a:ext cx="3562471" cy="126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26C8CB-DA49-449C-9C0B-2C9D06FE5F27}">
      <dsp:nvSpPr>
        <dsp:cNvPr id="0" name=""/>
        <dsp:cNvSpPr/>
      </dsp:nvSpPr>
      <dsp:spPr>
        <a:xfrm>
          <a:off x="4315625" y="2063411"/>
          <a:ext cx="3562471" cy="126863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Gabriola" pitchFamily="82" charset="0"/>
            </a:rPr>
            <a:t>GAD PROVINCIAL ORELLANA PP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$ 67.846,64</a:t>
          </a:r>
          <a:endParaRPr lang="es-EC" sz="3200" b="1" kern="1200" dirty="0">
            <a:latin typeface="Ebrima" pitchFamily="2" charset="0"/>
            <a:ea typeface="Ebrima" pitchFamily="2" charset="0"/>
            <a:cs typeface="Ebrima" pitchFamily="2" charset="0"/>
          </a:endParaRPr>
        </a:p>
      </dsp:txBody>
      <dsp:txXfrm>
        <a:off x="4352782" y="2100568"/>
        <a:ext cx="3488157" cy="1194322"/>
      </dsp:txXfrm>
    </dsp:sp>
    <dsp:sp modelId="{6667FBD7-9B31-49EC-B95D-3F7FBEB8829C}">
      <dsp:nvSpPr>
        <dsp:cNvPr id="0" name=""/>
        <dsp:cNvSpPr/>
      </dsp:nvSpPr>
      <dsp:spPr>
        <a:xfrm>
          <a:off x="4875950" y="3702206"/>
          <a:ext cx="1997852" cy="1268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l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47549C-37A6-4AB6-AA15-6A572E102025}">
      <dsp:nvSpPr>
        <dsp:cNvPr id="0" name=""/>
        <dsp:cNvSpPr/>
      </dsp:nvSpPr>
      <dsp:spPr>
        <a:xfrm>
          <a:off x="5097934" y="3913090"/>
          <a:ext cx="1997852" cy="126863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Gabriola" pitchFamily="82" charset="0"/>
            </a:rPr>
            <a:t>SALDO AÑO ANTERIOR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$</a:t>
          </a:r>
          <a:r>
            <a:rPr lang="es-ES" sz="2400" b="1" kern="1200" dirty="0" smtClean="0">
              <a:latin typeface="Ebrima" pitchFamily="2" charset="0"/>
              <a:ea typeface="Ebrima" pitchFamily="2" charset="0"/>
              <a:cs typeface="Ebrima" pitchFamily="2" charset="0"/>
            </a:rPr>
            <a:t>3.310,87</a:t>
          </a:r>
          <a:endParaRPr lang="es-EC" sz="2400" b="1" kern="1200" dirty="0">
            <a:latin typeface="Ebrima" pitchFamily="2" charset="0"/>
            <a:ea typeface="Ebrima" pitchFamily="2" charset="0"/>
            <a:cs typeface="Ebrima" pitchFamily="2" charset="0"/>
          </a:endParaRPr>
        </a:p>
      </dsp:txBody>
      <dsp:txXfrm>
        <a:off x="5135091" y="3950247"/>
        <a:ext cx="1923538" cy="119432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E7A8E-7BC2-4216-AB21-3E7A1A02D82E}">
      <dsp:nvSpPr>
        <dsp:cNvPr id="0" name=""/>
        <dsp:cNvSpPr/>
      </dsp:nvSpPr>
      <dsp:spPr>
        <a:xfrm rot="5400000">
          <a:off x="1145337" y="1969608"/>
          <a:ext cx="1080993" cy="123067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0E7DF7-00E9-427E-BA28-F83E337C1C34}">
      <dsp:nvSpPr>
        <dsp:cNvPr id="0" name=""/>
        <dsp:cNvSpPr/>
      </dsp:nvSpPr>
      <dsp:spPr>
        <a:xfrm>
          <a:off x="3253" y="694611"/>
          <a:ext cx="3531129" cy="142715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PROYECTO DEPORTIVO PARROQUIAL</a:t>
          </a:r>
          <a:endParaRPr lang="es-EC" sz="2000" b="1" kern="1200" dirty="0"/>
        </a:p>
      </dsp:txBody>
      <dsp:txXfrm>
        <a:off x="72934" y="764292"/>
        <a:ext cx="3391767" cy="1287796"/>
      </dsp:txXfrm>
    </dsp:sp>
    <dsp:sp modelId="{7E2D91E9-BFAD-4A23-9DA7-035CDA143236}">
      <dsp:nvSpPr>
        <dsp:cNvPr id="0" name=""/>
        <dsp:cNvSpPr/>
      </dsp:nvSpPr>
      <dsp:spPr>
        <a:xfrm>
          <a:off x="4467921" y="920472"/>
          <a:ext cx="1323517" cy="1029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3D080-8C89-40CF-A724-60095D18AF6B}">
      <dsp:nvSpPr>
        <dsp:cNvPr id="0" name=""/>
        <dsp:cNvSpPr/>
      </dsp:nvSpPr>
      <dsp:spPr>
        <a:xfrm rot="5400000">
          <a:off x="2269359" y="3550154"/>
          <a:ext cx="1080993" cy="123067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177AF-8C76-4141-A691-C15716722216}">
      <dsp:nvSpPr>
        <dsp:cNvPr id="0" name=""/>
        <dsp:cNvSpPr/>
      </dsp:nvSpPr>
      <dsp:spPr>
        <a:xfrm>
          <a:off x="1743618" y="2274317"/>
          <a:ext cx="1940170" cy="157313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 dirty="0"/>
        </a:p>
      </dsp:txBody>
      <dsp:txXfrm>
        <a:off x="1820426" y="2351125"/>
        <a:ext cx="1786554" cy="1419516"/>
      </dsp:txXfrm>
    </dsp:sp>
    <dsp:sp modelId="{F9BBD43A-2473-4E85-BEEF-CDE47C8D62BD}">
      <dsp:nvSpPr>
        <dsp:cNvPr id="0" name=""/>
        <dsp:cNvSpPr/>
      </dsp:nvSpPr>
      <dsp:spPr>
        <a:xfrm>
          <a:off x="3802718" y="2473334"/>
          <a:ext cx="1323517" cy="1029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C85FE-47E7-4554-9F30-83338DC4E20B}">
      <dsp:nvSpPr>
        <dsp:cNvPr id="0" name=""/>
        <dsp:cNvSpPr/>
      </dsp:nvSpPr>
      <dsp:spPr>
        <a:xfrm>
          <a:off x="2725380" y="4144149"/>
          <a:ext cx="2203161" cy="64705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700" kern="1200" dirty="0" smtClean="0"/>
            <a:t>INVERSIÓN</a:t>
          </a:r>
          <a:endParaRPr lang="es-EC" sz="2700" kern="1200" dirty="0"/>
        </a:p>
      </dsp:txBody>
      <dsp:txXfrm>
        <a:off x="2756972" y="4175741"/>
        <a:ext cx="2139977" cy="5838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FOTALECIMIENTO INSTITUCIONAL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33.000,00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PERSONAL DE APOYO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14.098,04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708FDA-A462-4BCD-A660-0EAEA4E72E7F}">
      <dsp:nvSpPr>
        <dsp:cNvPr id="0" name=""/>
        <dsp:cNvSpPr/>
      </dsp:nvSpPr>
      <dsp:spPr>
        <a:xfrm>
          <a:off x="170763" y="144018"/>
          <a:ext cx="3041370" cy="27035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Servicio de Internet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Mantenimiento del vehículo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Mantenimiento y reparación de equipos informáticos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Combustibles y lubricantes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Repuestos y Accesorios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Seguros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9947" y="223202"/>
        <a:ext cx="2883002" cy="2545159"/>
      </dsp:txXfrm>
    </dsp:sp>
    <dsp:sp modelId="{D36A0927-676B-44BC-81E9-95A7BDD2344D}">
      <dsp:nvSpPr>
        <dsp:cNvPr id="0" name=""/>
        <dsp:cNvSpPr/>
      </dsp:nvSpPr>
      <dsp:spPr>
        <a:xfrm>
          <a:off x="474900" y="2847546"/>
          <a:ext cx="134689" cy="1206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6122"/>
              </a:lnTo>
              <a:lnTo>
                <a:pt x="134689" y="12061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09590" y="3836074"/>
          <a:ext cx="3160260" cy="43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7.562,51</a:t>
          </a:r>
          <a:endParaRPr lang="es-EC" b="1" kern="1200" dirty="0">
            <a:latin typeface="Arial Rounded MT Bold" pitchFamily="34" charset="0"/>
          </a:endParaRPr>
        </a:p>
      </dsp:txBody>
      <dsp:txXfrm>
        <a:off x="622336" y="3848820"/>
        <a:ext cx="3134768" cy="40969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4019983" y="-2445532"/>
          <a:ext cx="1291355" cy="651015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1" kern="1200" dirty="0" smtClean="0">
              <a:latin typeface="Arial" pitchFamily="34" charset="0"/>
              <a:cs typeface="Arial" pitchFamily="34" charset="0"/>
            </a:rPr>
            <a:t>Gestionar en el Banco de Desarrollo el cupo de endeudamiento 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 rot="-5400000">
        <a:off x="1410585" y="163866"/>
        <a:ext cx="6510151" cy="1291355"/>
      </dsp:txXfrm>
    </dsp:sp>
    <dsp:sp modelId="{7E429971-BC57-430F-BB25-C0574E5E39E3}">
      <dsp:nvSpPr>
        <dsp:cNvPr id="0" name=""/>
        <dsp:cNvSpPr/>
      </dsp:nvSpPr>
      <dsp:spPr>
        <a:xfrm>
          <a:off x="142" y="0"/>
          <a:ext cx="1410442" cy="161419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>
              <a:latin typeface="Arial" pitchFamily="34" charset="0"/>
              <a:cs typeface="Arial" pitchFamily="34" charset="0"/>
            </a:rPr>
            <a:t>1</a:t>
          </a:r>
        </a:p>
      </dsp:txBody>
      <dsp:txXfrm>
        <a:off x="68994" y="68852"/>
        <a:ext cx="1272738" cy="1476490"/>
      </dsp:txXfrm>
    </dsp:sp>
    <dsp:sp modelId="{B37A5355-225B-4C6F-AED7-6C620F99EECC}">
      <dsp:nvSpPr>
        <dsp:cNvPr id="0" name=""/>
        <dsp:cNvSpPr/>
      </dsp:nvSpPr>
      <dsp:spPr>
        <a:xfrm rot="5400000">
          <a:off x="4001755" y="-750628"/>
          <a:ext cx="1327810" cy="6510151"/>
        </a:xfrm>
        <a:prstGeom prst="rect">
          <a:avLst/>
        </a:prstGeom>
        <a:solidFill>
          <a:schemeClr val="accent3">
            <a:tint val="40000"/>
            <a:alpha val="90000"/>
            <a:hueOff val="-966177"/>
            <a:satOff val="-3913"/>
            <a:lumOff val="-324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966177"/>
              <a:satOff val="-3913"/>
              <a:lumOff val="-324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-966177"/>
              <a:satOff val="-3913"/>
              <a:lumOff val="-324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1" kern="1200" dirty="0" smtClean="0">
              <a:latin typeface="Arial" pitchFamily="34" charset="0"/>
              <a:cs typeface="Arial" pitchFamily="34" charset="0"/>
            </a:rPr>
            <a:t>Participación en las diferentes asambleas para la aprobación de la Ley  de Circunscripción Territorial Amazónica.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 rot="-5400000">
        <a:off x="1410585" y="1840542"/>
        <a:ext cx="6510151" cy="1327810"/>
      </dsp:txXfrm>
    </dsp:sp>
    <dsp:sp modelId="{C04276DC-EE64-470A-B8BC-09067B8045FA}">
      <dsp:nvSpPr>
        <dsp:cNvPr id="0" name=""/>
        <dsp:cNvSpPr/>
      </dsp:nvSpPr>
      <dsp:spPr>
        <a:xfrm>
          <a:off x="142" y="1697350"/>
          <a:ext cx="1410442" cy="1614194"/>
        </a:xfrm>
        <a:prstGeom prst="roundRect">
          <a:avLst/>
        </a:prstGeom>
        <a:gradFill rotWithShape="0">
          <a:gsLst>
            <a:gs pos="0">
              <a:schemeClr val="accent3">
                <a:hueOff val="-568678"/>
                <a:satOff val="-2344"/>
                <a:lumOff val="-491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-568678"/>
                <a:satOff val="-2344"/>
                <a:lumOff val="-491"/>
                <a:alphaOff val="0"/>
                <a:tint val="86000"/>
                <a:satMod val="115000"/>
              </a:schemeClr>
            </a:gs>
            <a:gs pos="100000">
              <a:schemeClr val="accent3">
                <a:hueOff val="-568678"/>
                <a:satOff val="-2344"/>
                <a:lumOff val="-491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-568678"/>
              <a:satOff val="-2344"/>
              <a:lumOff val="-491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>
              <a:latin typeface="Arial" pitchFamily="34" charset="0"/>
              <a:cs typeface="Arial" pitchFamily="34" charset="0"/>
            </a:rPr>
            <a:t>2</a:t>
          </a:r>
        </a:p>
      </dsp:txBody>
      <dsp:txXfrm>
        <a:off x="68994" y="1766202"/>
        <a:ext cx="1272738" cy="1476490"/>
      </dsp:txXfrm>
    </dsp:sp>
    <dsp:sp modelId="{C7C3E6FD-D83F-4BDA-907E-B5EE041DA931}">
      <dsp:nvSpPr>
        <dsp:cNvPr id="0" name=""/>
        <dsp:cNvSpPr/>
      </dsp:nvSpPr>
      <dsp:spPr>
        <a:xfrm rot="5400000">
          <a:off x="3963041" y="944275"/>
          <a:ext cx="1405240" cy="6510151"/>
        </a:xfrm>
        <a:prstGeom prst="rect">
          <a:avLst/>
        </a:prstGeom>
        <a:solidFill>
          <a:schemeClr val="accent3">
            <a:tint val="40000"/>
            <a:alpha val="90000"/>
            <a:hueOff val="-1932354"/>
            <a:satOff val="-7827"/>
            <a:lumOff val="-64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-1932354"/>
              <a:satOff val="-7827"/>
              <a:lumOff val="-648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1" kern="1200" dirty="0" smtClean="0">
              <a:latin typeface="Arial" pitchFamily="34" charset="0"/>
              <a:cs typeface="Arial" pitchFamily="34" charset="0"/>
            </a:rPr>
            <a:t>Gestión para la ejecución del convenio tripartito entre el GAPO, GML, GAD HUATICOCHA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 rot="-5400000">
        <a:off x="1410586" y="3496730"/>
        <a:ext cx="6510151" cy="1405240"/>
      </dsp:txXfrm>
    </dsp:sp>
    <dsp:sp modelId="{F5034101-5B7D-4FE7-B47A-5A48CF39606B}">
      <dsp:nvSpPr>
        <dsp:cNvPr id="0" name=""/>
        <dsp:cNvSpPr/>
      </dsp:nvSpPr>
      <dsp:spPr>
        <a:xfrm>
          <a:off x="142" y="3392254"/>
          <a:ext cx="1410442" cy="1614194"/>
        </a:xfrm>
        <a:prstGeom prst="roundRect">
          <a:avLst/>
        </a:prstGeom>
        <a:gradFill rotWithShape="0">
          <a:gsLst>
            <a:gs pos="0">
              <a:schemeClr val="accent3">
                <a:hueOff val="-1137357"/>
                <a:satOff val="-4689"/>
                <a:lumOff val="-983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-1137357"/>
                <a:satOff val="-4689"/>
                <a:lumOff val="-983"/>
                <a:alphaOff val="0"/>
                <a:tint val="86000"/>
                <a:satMod val="115000"/>
              </a:schemeClr>
            </a:gs>
            <a:gs pos="100000">
              <a:schemeClr val="accent3">
                <a:hueOff val="-1137357"/>
                <a:satOff val="-4689"/>
                <a:lumOff val="-983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-1137357"/>
              <a:satOff val="-4689"/>
              <a:lumOff val="-98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>
              <a:latin typeface="Arial" pitchFamily="34" charset="0"/>
              <a:cs typeface="Arial" pitchFamily="34" charset="0"/>
            </a:rPr>
            <a:t>3</a:t>
          </a:r>
        </a:p>
      </dsp:txBody>
      <dsp:txXfrm>
        <a:off x="68994" y="3461106"/>
        <a:ext cx="1272738" cy="147649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688339" y="-2033362"/>
          <a:ext cx="1954643" cy="651015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Gestión permanente de la operación del Sistema de agua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 rot="-5400000">
        <a:off x="1410585" y="244392"/>
        <a:ext cx="6510151" cy="1954643"/>
      </dsp:txXfrm>
    </dsp:sp>
    <dsp:sp modelId="{7E429971-BC57-430F-BB25-C0574E5E39E3}">
      <dsp:nvSpPr>
        <dsp:cNvPr id="0" name=""/>
        <dsp:cNvSpPr/>
      </dsp:nvSpPr>
      <dsp:spPr>
        <a:xfrm>
          <a:off x="142" y="0"/>
          <a:ext cx="1410442" cy="24433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 smtClean="0">
              <a:latin typeface="Arial" pitchFamily="34" charset="0"/>
              <a:cs typeface="Arial" pitchFamily="34" charset="0"/>
            </a:rPr>
            <a:t>4</a:t>
          </a:r>
          <a:endParaRPr lang="es-ES" sz="4800" kern="1200" dirty="0">
            <a:latin typeface="Arial" pitchFamily="34" charset="0"/>
            <a:cs typeface="Arial" pitchFamily="34" charset="0"/>
          </a:endParaRPr>
        </a:p>
      </dsp:txBody>
      <dsp:txXfrm>
        <a:off x="68994" y="68852"/>
        <a:ext cx="1272738" cy="2305599"/>
      </dsp:txXfrm>
    </dsp:sp>
    <dsp:sp modelId="{B37A5355-225B-4C6F-AED7-6C620F99EECC}">
      <dsp:nvSpPr>
        <dsp:cNvPr id="0" name=""/>
        <dsp:cNvSpPr/>
      </dsp:nvSpPr>
      <dsp:spPr>
        <a:xfrm rot="5400000">
          <a:off x="3660750" y="532106"/>
          <a:ext cx="2009822" cy="6510151"/>
        </a:xfrm>
        <a:prstGeom prst="rect">
          <a:avLst/>
        </a:prstGeom>
        <a:solidFill>
          <a:schemeClr val="accent3">
            <a:tint val="40000"/>
            <a:alpha val="90000"/>
            <a:hueOff val="-1932354"/>
            <a:satOff val="-7827"/>
            <a:lumOff val="-64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tint val="40000"/>
              <a:alpha val="90000"/>
              <a:hueOff val="-1932354"/>
              <a:satOff val="-7827"/>
              <a:lumOff val="-648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Mantenimiento de la vialidad Rural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 rot="-5400000">
        <a:off x="1410586" y="2782270"/>
        <a:ext cx="6510151" cy="2009822"/>
      </dsp:txXfrm>
    </dsp:sp>
    <dsp:sp modelId="{C04276DC-EE64-470A-B8BC-09067B8045FA}">
      <dsp:nvSpPr>
        <dsp:cNvPr id="0" name=""/>
        <dsp:cNvSpPr/>
      </dsp:nvSpPr>
      <dsp:spPr>
        <a:xfrm>
          <a:off x="142" y="2565530"/>
          <a:ext cx="1410442" cy="2443303"/>
        </a:xfrm>
        <a:prstGeom prst="roundRect">
          <a:avLst/>
        </a:prstGeom>
        <a:gradFill rotWithShape="0">
          <a:gsLst>
            <a:gs pos="0">
              <a:schemeClr val="accent3">
                <a:hueOff val="-1137357"/>
                <a:satOff val="-4689"/>
                <a:lumOff val="-983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-1137357"/>
                <a:satOff val="-4689"/>
                <a:lumOff val="-983"/>
                <a:alphaOff val="0"/>
                <a:tint val="86000"/>
                <a:satMod val="115000"/>
              </a:schemeClr>
            </a:gs>
            <a:gs pos="100000">
              <a:schemeClr val="accent3">
                <a:hueOff val="-1137357"/>
                <a:satOff val="-4689"/>
                <a:lumOff val="-983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-1137357"/>
              <a:satOff val="-4689"/>
              <a:lumOff val="-98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 smtClean="0">
              <a:latin typeface="Arial" pitchFamily="34" charset="0"/>
              <a:cs typeface="Arial" pitchFamily="34" charset="0"/>
            </a:rPr>
            <a:t>5</a:t>
          </a:r>
          <a:endParaRPr lang="es-ES" sz="4800" kern="1200" dirty="0">
            <a:latin typeface="Arial" pitchFamily="34" charset="0"/>
            <a:cs typeface="Arial" pitchFamily="34" charset="0"/>
          </a:endParaRPr>
        </a:p>
      </dsp:txBody>
      <dsp:txXfrm>
        <a:off x="68994" y="2634382"/>
        <a:ext cx="1272738" cy="2305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DBA02-59C9-4F23-83D8-DAA6FAA74434}">
      <dsp:nvSpPr>
        <dsp:cNvPr id="0" name=""/>
        <dsp:cNvSpPr/>
      </dsp:nvSpPr>
      <dsp:spPr>
        <a:xfrm>
          <a:off x="1546" y="114744"/>
          <a:ext cx="3105562" cy="15066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Adquisición de 6 incubadoras digitales</a:t>
          </a:r>
          <a:endParaRPr lang="es-EC" sz="2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5673" y="158871"/>
        <a:ext cx="3017308" cy="1418355"/>
      </dsp:txXfrm>
    </dsp:sp>
    <dsp:sp modelId="{27ED0411-3059-47D2-ACA9-500A2B249E65}">
      <dsp:nvSpPr>
        <dsp:cNvPr id="0" name=""/>
        <dsp:cNvSpPr/>
      </dsp:nvSpPr>
      <dsp:spPr>
        <a:xfrm>
          <a:off x="312102" y="1621353"/>
          <a:ext cx="125423" cy="973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3341"/>
              </a:lnTo>
              <a:lnTo>
                <a:pt x="125423" y="97334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E9D36-E810-4004-8BE1-0E672334F9F8}">
      <dsp:nvSpPr>
        <dsp:cNvPr id="0" name=""/>
        <dsp:cNvSpPr/>
      </dsp:nvSpPr>
      <dsp:spPr>
        <a:xfrm>
          <a:off x="437525" y="1808045"/>
          <a:ext cx="3192219" cy="1573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Beneficiarios: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kern="1200" dirty="0" err="1" smtClean="0">
              <a:latin typeface="Times New Roman" pitchFamily="18" charset="0"/>
              <a:cs typeface="Times New Roman" pitchFamily="18" charset="0"/>
            </a:rPr>
            <a:t>Chakayaku</a:t>
          </a:r>
          <a:endParaRPr lang="es-EC" sz="18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La Floresta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kern="1200" dirty="0" err="1" smtClean="0">
              <a:latin typeface="Times New Roman" pitchFamily="18" charset="0"/>
              <a:cs typeface="Times New Roman" pitchFamily="18" charset="0"/>
            </a:rPr>
            <a:t>Pasohurco</a:t>
          </a:r>
          <a:endParaRPr lang="es-EC" sz="1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3605" y="1854125"/>
        <a:ext cx="3100059" cy="1481138"/>
      </dsp:txXfrm>
    </dsp:sp>
    <dsp:sp modelId="{EBAAEA76-01B1-407E-880D-765166555413}">
      <dsp:nvSpPr>
        <dsp:cNvPr id="0" name=""/>
        <dsp:cNvSpPr/>
      </dsp:nvSpPr>
      <dsp:spPr>
        <a:xfrm>
          <a:off x="312102" y="1621353"/>
          <a:ext cx="310556" cy="2391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1369"/>
              </a:lnTo>
              <a:lnTo>
                <a:pt x="310556" y="239136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0F0757-CA7C-49A2-B551-E56FDE972D9B}">
      <dsp:nvSpPr>
        <dsp:cNvPr id="0" name=""/>
        <dsp:cNvSpPr/>
      </dsp:nvSpPr>
      <dsp:spPr>
        <a:xfrm>
          <a:off x="622658" y="3603688"/>
          <a:ext cx="2323859" cy="818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$ </a:t>
          </a:r>
          <a:r>
            <a:rPr lang="es-ES" b="1" kern="1200" dirty="0" smtClean="0">
              <a:latin typeface="Arial Rounded MT Bold" pitchFamily="34" charset="0"/>
            </a:rPr>
            <a:t>1.980,00</a:t>
          </a:r>
          <a:r>
            <a:rPr lang="es-ES" sz="2400" b="1" kern="1200" dirty="0" smtClean="0"/>
            <a:t> </a:t>
          </a:r>
          <a:endParaRPr lang="es-EC" sz="2400" b="1" kern="1200" dirty="0"/>
        </a:p>
      </dsp:txBody>
      <dsp:txXfrm>
        <a:off x="646618" y="3627648"/>
        <a:ext cx="2275939" cy="7701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DBA02-59C9-4F23-83D8-DAA6FAA74434}">
      <dsp:nvSpPr>
        <dsp:cNvPr id="0" name=""/>
        <dsp:cNvSpPr/>
      </dsp:nvSpPr>
      <dsp:spPr>
        <a:xfrm>
          <a:off x="1546" y="114744"/>
          <a:ext cx="3105562" cy="15066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Adquisición de 1 desgranadora de maíz y 3 generadores incubadoras digitales</a:t>
          </a:r>
          <a:endParaRPr lang="es-EC" sz="2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5673" y="158871"/>
        <a:ext cx="3017308" cy="1418355"/>
      </dsp:txXfrm>
    </dsp:sp>
    <dsp:sp modelId="{27ED0411-3059-47D2-ACA9-500A2B249E65}">
      <dsp:nvSpPr>
        <dsp:cNvPr id="0" name=""/>
        <dsp:cNvSpPr/>
      </dsp:nvSpPr>
      <dsp:spPr>
        <a:xfrm>
          <a:off x="312102" y="1621353"/>
          <a:ext cx="125423" cy="973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3341"/>
              </a:lnTo>
              <a:lnTo>
                <a:pt x="125423" y="97334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E9D36-E810-4004-8BE1-0E672334F9F8}">
      <dsp:nvSpPr>
        <dsp:cNvPr id="0" name=""/>
        <dsp:cNvSpPr/>
      </dsp:nvSpPr>
      <dsp:spPr>
        <a:xfrm>
          <a:off x="437525" y="1808045"/>
          <a:ext cx="3192219" cy="1573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Beneficiarios: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kern="1200" dirty="0" err="1" smtClean="0">
              <a:latin typeface="Times New Roman" pitchFamily="18" charset="0"/>
              <a:cs typeface="Times New Roman" pitchFamily="18" charset="0"/>
            </a:rPr>
            <a:t>Chakayaku</a:t>
          </a:r>
          <a:endParaRPr lang="es-EC" sz="18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La Floresta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kern="1200" dirty="0" err="1" smtClean="0">
              <a:latin typeface="Times New Roman" pitchFamily="18" charset="0"/>
              <a:cs typeface="Times New Roman" pitchFamily="18" charset="0"/>
            </a:rPr>
            <a:t>Pasohurco</a:t>
          </a:r>
          <a:endParaRPr lang="es-EC" sz="18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Times New Roman" pitchFamily="18" charset="0"/>
              <a:cs typeface="Times New Roman" pitchFamily="18" charset="0"/>
            </a:rPr>
            <a:t>Comunidad </a:t>
          </a:r>
          <a:r>
            <a:rPr lang="es-EC" sz="1800" b="0" kern="1200" dirty="0" err="1" smtClean="0">
              <a:latin typeface="Times New Roman" pitchFamily="18" charset="0"/>
              <a:cs typeface="Times New Roman" pitchFamily="18" charset="0"/>
            </a:rPr>
            <a:t>Pucuno</a:t>
          </a:r>
          <a:endParaRPr lang="es-EC" sz="1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3605" y="1854125"/>
        <a:ext cx="3100059" cy="1481138"/>
      </dsp:txXfrm>
    </dsp:sp>
    <dsp:sp modelId="{EBAAEA76-01B1-407E-880D-765166555413}">
      <dsp:nvSpPr>
        <dsp:cNvPr id="0" name=""/>
        <dsp:cNvSpPr/>
      </dsp:nvSpPr>
      <dsp:spPr>
        <a:xfrm>
          <a:off x="312102" y="1621353"/>
          <a:ext cx="310556" cy="2391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1369"/>
              </a:lnTo>
              <a:lnTo>
                <a:pt x="310556" y="239136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0F0757-CA7C-49A2-B551-E56FDE972D9B}">
      <dsp:nvSpPr>
        <dsp:cNvPr id="0" name=""/>
        <dsp:cNvSpPr/>
      </dsp:nvSpPr>
      <dsp:spPr>
        <a:xfrm>
          <a:off x="622658" y="3603688"/>
          <a:ext cx="2323859" cy="818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$ 4</a:t>
          </a:r>
          <a:r>
            <a:rPr lang="es-ES" b="1" kern="1200" dirty="0" smtClean="0">
              <a:latin typeface="Arial Rounded MT Bold" pitchFamily="34" charset="0"/>
            </a:rPr>
            <a:t>.494,37</a:t>
          </a:r>
          <a:r>
            <a:rPr lang="es-ES" sz="2400" b="1" kern="1200" dirty="0" smtClean="0"/>
            <a:t> </a:t>
          </a:r>
          <a:endParaRPr lang="es-EC" sz="2400" b="1" kern="1200" dirty="0"/>
        </a:p>
      </dsp:txBody>
      <dsp:txXfrm>
        <a:off x="646618" y="3627648"/>
        <a:ext cx="2275939" cy="7701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MANO DE OBRA PARA LA CONSTRUCCION DEL GRADERIO Y ESCENARIO EN LA CANCHA CUBIERTA DE LA COMUNIDAD LA FLORESTA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4.320,59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DEL GRADERIO Y ESCENARIO EN LA CANCHA CUBIERTA DE LA COMUNIDAD LA FLORESTA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4.586,20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 UNA AULA ESCOLAR EN LA UNIDAD EDUCATIVA MONS. ALEJANDRO LABAKA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12.150,00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CONTRATACION DE MANO DE OBRA PARA LA CONSTRUCCION DE UNA AULA ESCOLAR EN LA UNIDAD EDUCATIVA MONS. ALEJANDRO LABAKA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5.850,00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587" y="692666"/>
          <a:ext cx="3224435" cy="1579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ADQUISICION DE MATERIALES PARA LA CONSTRUCCION DEL PUENTE CARROSABLE SOBRE EL RIO HUATARACO – COMUNIDAD NUEVA ESPERANZA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47842" y="738921"/>
        <a:ext cx="3131925" cy="1486746"/>
      </dsp:txXfrm>
    </dsp:sp>
    <dsp:sp modelId="{C59C470C-7BD3-4978-BBB3-A24B147E2CE1}">
      <dsp:nvSpPr>
        <dsp:cNvPr id="0" name=""/>
        <dsp:cNvSpPr/>
      </dsp:nvSpPr>
      <dsp:spPr>
        <a:xfrm>
          <a:off x="324031" y="2271923"/>
          <a:ext cx="322443" cy="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4444"/>
              </a:lnTo>
              <a:lnTo>
                <a:pt x="322443" y="9044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46474" y="2474936"/>
          <a:ext cx="3123104" cy="1402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562" y="2516024"/>
        <a:ext cx="3040928" cy="1320686"/>
      </dsp:txXfrm>
    </dsp:sp>
    <dsp:sp modelId="{D36A0927-676B-44BC-81E9-95A7BDD2344D}">
      <dsp:nvSpPr>
        <dsp:cNvPr id="0" name=""/>
        <dsp:cNvSpPr/>
      </dsp:nvSpPr>
      <dsp:spPr>
        <a:xfrm>
          <a:off x="324031" y="2271923"/>
          <a:ext cx="322443" cy="201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865"/>
              </a:lnTo>
              <a:lnTo>
                <a:pt x="322443" y="201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46474" y="4080811"/>
          <a:ext cx="3049616" cy="4199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</a:t>
          </a:r>
          <a:r>
            <a:rPr lang="es-EC" sz="2400" b="1" kern="1200" smtClean="0"/>
            <a:t>$ </a:t>
          </a:r>
          <a:r>
            <a:rPr lang="es-EC" sz="2400" b="1" kern="1200" smtClean="0"/>
            <a:t>99.980</a:t>
          </a:r>
          <a:r>
            <a:rPr lang="es-EC" b="1" kern="1200" smtClean="0">
              <a:latin typeface="Arial Rounded MT Bold" pitchFamily="34" charset="0"/>
            </a:rPr>
            <a:t>,00</a:t>
          </a:r>
          <a:endParaRPr lang="es-EC" b="1" kern="1200" dirty="0">
            <a:latin typeface="Arial Rounded MT Bold" pitchFamily="34" charset="0"/>
          </a:endParaRPr>
        </a:p>
      </dsp:txBody>
      <dsp:txXfrm>
        <a:off x="658774" y="4093111"/>
        <a:ext cx="3025016" cy="3953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44B2E-E672-4275-BC5D-045501EE5FAE}">
      <dsp:nvSpPr>
        <dsp:cNvPr id="0" name=""/>
        <dsp:cNvSpPr/>
      </dsp:nvSpPr>
      <dsp:spPr>
        <a:xfrm>
          <a:off x="1383" y="352434"/>
          <a:ext cx="3173362" cy="22521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Times New Roman" pitchFamily="18" charset="0"/>
              <a:ea typeface="Tahoma" pitchFamily="34" charset="0"/>
              <a:cs typeface="Times New Roman" pitchFamily="18" charset="0"/>
            </a:rPr>
            <a:t>ALQUILER DE EXCAVADORA, ROMPEPAVIMENTO Y CONTRATACION DE MANO DE OBRA CALIFICADA DE SOLDADURA Y ALBAÑILERIA PARA LA CONSTRUCCION DEL PUENTE CARROSABLE SOBRE EL RIO HUATARACO – COMUNIDAD NUEVA ESPERANZA</a:t>
          </a:r>
          <a:endParaRPr lang="es-EC" sz="1400" b="1" kern="1200" dirty="0">
            <a:latin typeface="Times New Roman" pitchFamily="18" charset="0"/>
            <a:ea typeface="Tahoma" pitchFamily="34" charset="0"/>
            <a:cs typeface="Times New Roman" pitchFamily="18" charset="0"/>
          </a:endParaRPr>
        </a:p>
      </dsp:txBody>
      <dsp:txXfrm>
        <a:off x="67346" y="418397"/>
        <a:ext cx="3041436" cy="2120214"/>
      </dsp:txXfrm>
    </dsp:sp>
    <dsp:sp modelId="{C59C470C-7BD3-4978-BBB3-A24B147E2CE1}">
      <dsp:nvSpPr>
        <dsp:cNvPr id="0" name=""/>
        <dsp:cNvSpPr/>
      </dsp:nvSpPr>
      <dsp:spPr>
        <a:xfrm>
          <a:off x="318720" y="2604574"/>
          <a:ext cx="317336" cy="907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520"/>
              </a:lnTo>
              <a:lnTo>
                <a:pt x="317336" y="907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39B0-C7C8-42E6-B538-A804F19B120B}">
      <dsp:nvSpPr>
        <dsp:cNvPr id="0" name=""/>
        <dsp:cNvSpPr/>
      </dsp:nvSpPr>
      <dsp:spPr>
        <a:xfrm>
          <a:off x="636056" y="2808278"/>
          <a:ext cx="3133726" cy="14076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Beneficiario: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0" kern="1200" dirty="0" smtClean="0">
              <a:latin typeface="Times New Roman" pitchFamily="18" charset="0"/>
              <a:cs typeface="Times New Roman" pitchFamily="18" charset="0"/>
            </a:rPr>
            <a:t>Ciudadanía en general</a:t>
          </a:r>
          <a:endParaRPr lang="es-EC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7284" y="2849506"/>
        <a:ext cx="3051270" cy="1325177"/>
      </dsp:txXfrm>
    </dsp:sp>
    <dsp:sp modelId="{D36A0927-676B-44BC-81E9-95A7BDD2344D}">
      <dsp:nvSpPr>
        <dsp:cNvPr id="0" name=""/>
        <dsp:cNvSpPr/>
      </dsp:nvSpPr>
      <dsp:spPr>
        <a:xfrm>
          <a:off x="318720" y="2604574"/>
          <a:ext cx="317336" cy="20257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5732"/>
              </a:lnTo>
              <a:lnTo>
                <a:pt x="317336" y="202573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90208-4C27-4E7E-AE07-F013AC3F6762}">
      <dsp:nvSpPr>
        <dsp:cNvPr id="0" name=""/>
        <dsp:cNvSpPr/>
      </dsp:nvSpPr>
      <dsp:spPr>
        <a:xfrm>
          <a:off x="636056" y="4419616"/>
          <a:ext cx="3059989" cy="421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TOTAL</a:t>
          </a:r>
          <a:r>
            <a:rPr lang="es-EC" sz="2400" b="1" kern="1200" dirty="0" smtClean="0"/>
            <a:t> $ </a:t>
          </a:r>
          <a:r>
            <a:rPr lang="es-EC" b="1" kern="1200" dirty="0" smtClean="0">
              <a:latin typeface="Arial Rounded MT Bold" pitchFamily="34" charset="0"/>
            </a:rPr>
            <a:t>86.898,05</a:t>
          </a:r>
          <a:endParaRPr lang="es-EC" b="1" kern="1200" dirty="0">
            <a:latin typeface="Arial Rounded MT Bold" pitchFamily="34" charset="0"/>
          </a:endParaRPr>
        </a:p>
      </dsp:txBody>
      <dsp:txXfrm>
        <a:off x="648398" y="4431958"/>
        <a:ext cx="3035305" cy="396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BB0CE-C475-43CF-B7F9-F26A384B853B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8BD56-D477-4D9B-8936-67C16D7F9BF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70032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8C017-1546-4F2A-8905-C5E439D24DF5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6E8A4-C668-444F-AF22-6AE2C7ADF39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0687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E8A4-C668-444F-AF22-6AE2C7ADF392}" type="slidenum">
              <a:rPr lang="es-EC" smtClean="0"/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711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57AFFF-41B9-405C-8387-3B4113C3078C}" type="datetimeFigureOut">
              <a:rPr lang="es-EC" smtClean="0"/>
              <a:t>28/03/2018</a:t>
            </a:fld>
            <a:endParaRPr lang="es-EC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38744F-CC5A-4C47-9945-534647D7A87D}" type="slidenum">
              <a:rPr lang="es-EC" smtClean="0"/>
              <a:t>‹Nº›</a:t>
            </a:fld>
            <a:endParaRPr lang="es-EC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2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20.jpe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1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0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1.jpe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0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4.jpe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4.jpe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7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281856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>
                <a:latin typeface="Arial Black" pitchFamily="34" charset="0"/>
              </a:rPr>
              <a:t>GOBIERNO AUTÓNOMO DESCENTRALIZADO PARROQUIAL RURAL </a:t>
            </a:r>
            <a:r>
              <a:rPr lang="es-EC" sz="2400" dirty="0" smtClean="0">
                <a:latin typeface="Arial Black" pitchFamily="34" charset="0"/>
              </a:rPr>
              <a:t>SAN VICENTE DE HUATICOCHA</a:t>
            </a:r>
            <a:endParaRPr lang="es-EC" sz="2400" dirty="0">
              <a:latin typeface="Arial Black" pitchFamily="34" charset="0"/>
            </a:endParaRPr>
          </a:p>
          <a:p>
            <a:pPr algn="ctr"/>
            <a:endParaRPr lang="es-EC" sz="2800" b="1" dirty="0">
              <a:latin typeface="Arial Black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62262" y="4667651"/>
            <a:ext cx="73052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b="1" dirty="0" smtClean="0"/>
              <a:t>INFORME </a:t>
            </a:r>
            <a:r>
              <a:rPr lang="es-EC" b="1" dirty="0"/>
              <a:t>DE </a:t>
            </a:r>
            <a:r>
              <a:rPr lang="es-EC" b="1" dirty="0" smtClean="0"/>
              <a:t>AUDIENCIA </a:t>
            </a:r>
            <a:r>
              <a:rPr lang="es-EC" b="1" dirty="0"/>
              <a:t>PÚBLICA DE </a:t>
            </a:r>
            <a:r>
              <a:rPr lang="es-EC" b="1" dirty="0" smtClean="0"/>
              <a:t>RENDICIÓN DE </a:t>
            </a:r>
            <a:r>
              <a:rPr lang="es-EC" b="1" dirty="0"/>
              <a:t>CUENTAS A LA CIUDADANÍA </a:t>
            </a:r>
            <a:r>
              <a:rPr lang="es-EC" b="1" dirty="0" smtClean="0"/>
              <a:t>DE LA PARROQUIA SAN VICENTE DE HUATICOCHA</a:t>
            </a:r>
            <a:endParaRPr lang="es-EC" b="1" dirty="0"/>
          </a:p>
        </p:txBody>
      </p:sp>
      <p:sp>
        <p:nvSpPr>
          <p:cNvPr id="11" name="10 Rectángulo"/>
          <p:cNvSpPr/>
          <p:nvPr/>
        </p:nvSpPr>
        <p:spPr>
          <a:xfrm>
            <a:off x="3798366" y="5590981"/>
            <a:ext cx="17216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3600" b="1" dirty="0" smtClean="0">
                <a:latin typeface="Arial Black" pitchFamily="34" charset="0"/>
              </a:rPr>
              <a:t>2017</a:t>
            </a:r>
            <a:endParaRPr lang="es-EC" sz="3600" b="1" dirty="0">
              <a:latin typeface="Arial Black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731206" y="6095037"/>
            <a:ext cx="7305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C" dirty="0" smtClean="0"/>
              <a:t>Sr. Víctor  Carreño</a:t>
            </a:r>
          </a:p>
          <a:p>
            <a:pPr algn="r"/>
            <a:r>
              <a:rPr lang="es-EC" dirty="0" smtClean="0"/>
              <a:t>PRESIDENTE DEL GADPRSVH</a:t>
            </a:r>
            <a:endParaRPr lang="es-EC" dirty="0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41934" y="-1165805"/>
            <a:ext cx="7765662" cy="16476125"/>
          </a:xfrm>
          <a:prstGeom prst="rect">
            <a:avLst/>
          </a:prstGeom>
        </p:spPr>
      </p:pic>
      <p:sp>
        <p:nvSpPr>
          <p:cNvPr id="9" name="8 Elipse"/>
          <p:cNvSpPr/>
          <p:nvPr/>
        </p:nvSpPr>
        <p:spPr>
          <a:xfrm>
            <a:off x="2843808" y="1772816"/>
            <a:ext cx="3888431" cy="2300853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2000" r="-42000"/>
            </a:stretch>
          </a:blip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734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004949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8" t="28864" r="44474" b="8883"/>
          <a:stretch/>
        </p:blipFill>
        <p:spPr bwMode="auto">
          <a:xfrm>
            <a:off x="5220072" y="1268760"/>
            <a:ext cx="2753073" cy="504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7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8755703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3" t="22751" r="33250" b="13387"/>
          <a:stretch/>
        </p:blipFill>
        <p:spPr bwMode="auto">
          <a:xfrm>
            <a:off x="4211960" y="1001364"/>
            <a:ext cx="4180162" cy="469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78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Flecha doblada hacia arriba"/>
          <p:cNvSpPr/>
          <p:nvPr/>
        </p:nvSpPr>
        <p:spPr>
          <a:xfrm rot="5400000">
            <a:off x="2843301" y="4221595"/>
            <a:ext cx="1032770" cy="1175772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4047320134"/>
              </p:ext>
            </p:extLst>
          </p:nvPr>
        </p:nvGraphicFramePr>
        <p:xfrm>
          <a:off x="107504" y="-315416"/>
          <a:ext cx="604867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9975">
            <a:off x="4175000" y="-836599"/>
            <a:ext cx="7765662" cy="16476125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3707904" y="4653136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2400" b="1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s-ES" sz="2400" b="1" dirty="0" smtClean="0">
                <a:latin typeface="Times New Roman" pitchFamily="18" charset="0"/>
                <a:cs typeface="Times New Roman" pitchFamily="18" charset="0"/>
              </a:rPr>
              <a:t>5.000,00</a:t>
            </a:r>
            <a:endParaRPr lang="es-EC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NANCY\Desktop\2018\2017\CAPEONATO DE FUTBOL 2017\IMG-20170925-WA000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722" y="7968"/>
            <a:ext cx="24962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NCY\Desktop\2018\2017\CAPEONATO DE FUTBOL 2017\IMG-20170925-WA000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48" y="1105054"/>
            <a:ext cx="2548784" cy="191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ANCY\Desktop\2018\2017\CAPEONATO DE FUTBOL 2017\IMG-20170925-WA000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691" y="256490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NANCY\Desktop\2018\2017\CAPEONATO DE FUTBOL 2017\IMG-20170925-WA0013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46913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NANCY\Desktop\2018\2017\CAPEONATO DE FUTBOL 2017\IMG-20170925-WA0019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712" y="5345831"/>
            <a:ext cx="2016225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NANCY\Desktop\2018\2017\CAPEONATO DE FUTBOL 2017\IMG-20170925-WA0029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3497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NANCY\Desktop\2018\2017\CAPEONATO DE FUTBOL 2017\IMG-20170925-WA0040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479" y="5325866"/>
            <a:ext cx="1904443" cy="142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9975">
            <a:off x="4175001" y="99505"/>
            <a:ext cx="7765662" cy="16476125"/>
          </a:xfrm>
          <a:prstGeom prst="rect">
            <a:avLst/>
          </a:prstGeom>
        </p:spPr>
      </p:pic>
      <p:graphicFrame>
        <p:nvGraphicFramePr>
          <p:cNvPr id="6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601574"/>
              </p:ext>
            </p:extLst>
          </p:nvPr>
        </p:nvGraphicFramePr>
        <p:xfrm>
          <a:off x="467544" y="98072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0"/>
            <a:ext cx="2196852" cy="309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92439"/>
            <a:ext cx="2196852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59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9975">
            <a:off x="4175001" y="99505"/>
            <a:ext cx="7765662" cy="16476125"/>
          </a:xfrm>
          <a:prstGeom prst="rect">
            <a:avLst/>
          </a:prstGeom>
        </p:spPr>
      </p:pic>
      <p:graphicFrame>
        <p:nvGraphicFramePr>
          <p:cNvPr id="6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724142"/>
              </p:ext>
            </p:extLst>
          </p:nvPr>
        </p:nvGraphicFramePr>
        <p:xfrm>
          <a:off x="467544" y="98072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273" y="3429000"/>
            <a:ext cx="2196852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273" y="350479"/>
            <a:ext cx="2196852" cy="309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304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7042744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GASTOS INSTITUCIONALES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785" y="836712"/>
            <a:ext cx="316647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5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71800" y="188640"/>
            <a:ext cx="4608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3200" b="1" dirty="0" smtClean="0">
                <a:latin typeface="Gabriola" pitchFamily="82" charset="0"/>
              </a:rPr>
              <a:t>GESTIONES RELVANTES</a:t>
            </a:r>
            <a:r>
              <a:rPr lang="es-EC" sz="3200" b="1" dirty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/>
            </a:r>
            <a:br>
              <a:rPr lang="es-EC" sz="3200" b="1" dirty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</a:br>
            <a:endParaRPr lang="es-EC" sz="3200" b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7" name="Diagram 2"/>
          <p:cNvGraphicFramePr/>
          <p:nvPr>
            <p:extLst>
              <p:ext uri="{D42A27DB-BD31-4B8C-83A1-F6EECF244321}">
                <p14:modId xmlns:p14="http://schemas.microsoft.com/office/powerpoint/2010/main" val="1881184081"/>
              </p:ext>
            </p:extLst>
          </p:nvPr>
        </p:nvGraphicFramePr>
        <p:xfrm>
          <a:off x="683568" y="1300424"/>
          <a:ext cx="7920880" cy="5008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016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71800" y="188640"/>
            <a:ext cx="4608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3200" b="1" dirty="0" smtClean="0">
                <a:latin typeface="Gabriola" pitchFamily="82" charset="0"/>
              </a:rPr>
              <a:t>OTRAS GESTIONES REALIZADAS</a:t>
            </a:r>
            <a:r>
              <a:rPr lang="es-EC" sz="3200" b="1" dirty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/>
            </a:r>
            <a:br>
              <a:rPr lang="es-EC" sz="3200" b="1" dirty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</a:br>
            <a:endParaRPr lang="es-EC" sz="3200" b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7" name="Diagram 2"/>
          <p:cNvGraphicFramePr/>
          <p:nvPr>
            <p:extLst>
              <p:ext uri="{D42A27DB-BD31-4B8C-83A1-F6EECF244321}">
                <p14:modId xmlns:p14="http://schemas.microsoft.com/office/powerpoint/2010/main" val="3995485081"/>
              </p:ext>
            </p:extLst>
          </p:nvPr>
        </p:nvGraphicFramePr>
        <p:xfrm>
          <a:off x="683568" y="1300424"/>
          <a:ext cx="7920880" cy="5008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969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1043608" y="1697658"/>
            <a:ext cx="6885262" cy="3783886"/>
            <a:chOff x="3046378" y="2214876"/>
            <a:chExt cx="5653741" cy="2916488"/>
          </a:xfrm>
        </p:grpSpPr>
        <p:sp>
          <p:nvSpPr>
            <p:cNvPr id="4" name="3 Forma libre"/>
            <p:cNvSpPr/>
            <p:nvPr/>
          </p:nvSpPr>
          <p:spPr>
            <a:xfrm>
              <a:off x="3275866" y="2348873"/>
              <a:ext cx="2141061" cy="1846375"/>
            </a:xfrm>
            <a:custGeom>
              <a:avLst/>
              <a:gdLst>
                <a:gd name="connsiteX0" fmla="*/ 0 w 2141061"/>
                <a:gd name="connsiteY0" fmla="*/ 923188 h 1846375"/>
                <a:gd name="connsiteX1" fmla="*/ 461594 w 2141061"/>
                <a:gd name="connsiteY1" fmla="*/ 0 h 1846375"/>
                <a:gd name="connsiteX2" fmla="*/ 1679467 w 2141061"/>
                <a:gd name="connsiteY2" fmla="*/ 0 h 1846375"/>
                <a:gd name="connsiteX3" fmla="*/ 2141061 w 2141061"/>
                <a:gd name="connsiteY3" fmla="*/ 923188 h 1846375"/>
                <a:gd name="connsiteX4" fmla="*/ 1679467 w 2141061"/>
                <a:gd name="connsiteY4" fmla="*/ 1846375 h 1846375"/>
                <a:gd name="connsiteX5" fmla="*/ 461594 w 2141061"/>
                <a:gd name="connsiteY5" fmla="*/ 1846375 h 1846375"/>
                <a:gd name="connsiteX6" fmla="*/ 0 w 2141061"/>
                <a:gd name="connsiteY6" fmla="*/ 923188 h 184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1061" h="1846375">
                  <a:moveTo>
                    <a:pt x="0" y="923188"/>
                  </a:moveTo>
                  <a:lnTo>
                    <a:pt x="461594" y="0"/>
                  </a:lnTo>
                  <a:lnTo>
                    <a:pt x="1679467" y="0"/>
                  </a:lnTo>
                  <a:lnTo>
                    <a:pt x="2141061" y="923188"/>
                  </a:lnTo>
                  <a:lnTo>
                    <a:pt x="1679467" y="1846375"/>
                  </a:lnTo>
                  <a:lnTo>
                    <a:pt x="461594" y="1846375"/>
                  </a:lnTo>
                  <a:lnTo>
                    <a:pt x="0" y="923188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2286" tIns="322112" rIns="332286" bIns="322112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800" kern="1200" dirty="0" smtClean="0"/>
                <a:t>MUCHAS</a:t>
              </a:r>
              <a:endParaRPr lang="es-EC" sz="2800" kern="1200" dirty="0"/>
            </a:p>
          </p:txBody>
        </p:sp>
        <p:sp>
          <p:nvSpPr>
            <p:cNvPr id="5" name="4 Hexágono"/>
            <p:cNvSpPr/>
            <p:nvPr/>
          </p:nvSpPr>
          <p:spPr>
            <a:xfrm>
              <a:off x="3428387" y="3666513"/>
              <a:ext cx="250166" cy="21591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5 Hexágono"/>
            <p:cNvSpPr/>
            <p:nvPr/>
          </p:nvSpPr>
          <p:spPr>
            <a:xfrm>
              <a:off x="6559058" y="2348877"/>
              <a:ext cx="2141061" cy="1846375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8000" b="-8000"/>
              </a:stretch>
            </a:blip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Hexágono"/>
            <p:cNvSpPr/>
            <p:nvPr/>
          </p:nvSpPr>
          <p:spPr>
            <a:xfrm>
              <a:off x="3046378" y="2214876"/>
              <a:ext cx="250166" cy="21591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817465"/>
                <a:satOff val="-27042"/>
                <a:lumOff val="-392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7 Forma libre"/>
            <p:cNvSpPr/>
            <p:nvPr/>
          </p:nvSpPr>
          <p:spPr>
            <a:xfrm>
              <a:off x="4932043" y="3284989"/>
              <a:ext cx="2141061" cy="1846375"/>
            </a:xfrm>
            <a:custGeom>
              <a:avLst/>
              <a:gdLst>
                <a:gd name="connsiteX0" fmla="*/ 0 w 2141061"/>
                <a:gd name="connsiteY0" fmla="*/ 923188 h 1846375"/>
                <a:gd name="connsiteX1" fmla="*/ 461594 w 2141061"/>
                <a:gd name="connsiteY1" fmla="*/ 0 h 1846375"/>
                <a:gd name="connsiteX2" fmla="*/ 1679467 w 2141061"/>
                <a:gd name="connsiteY2" fmla="*/ 0 h 1846375"/>
                <a:gd name="connsiteX3" fmla="*/ 2141061 w 2141061"/>
                <a:gd name="connsiteY3" fmla="*/ 923188 h 1846375"/>
                <a:gd name="connsiteX4" fmla="*/ 1679467 w 2141061"/>
                <a:gd name="connsiteY4" fmla="*/ 1846375 h 1846375"/>
                <a:gd name="connsiteX5" fmla="*/ 461594 w 2141061"/>
                <a:gd name="connsiteY5" fmla="*/ 1846375 h 1846375"/>
                <a:gd name="connsiteX6" fmla="*/ 0 w 2141061"/>
                <a:gd name="connsiteY6" fmla="*/ 923188 h 184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1061" h="1846375">
                  <a:moveTo>
                    <a:pt x="0" y="923188"/>
                  </a:moveTo>
                  <a:lnTo>
                    <a:pt x="461594" y="0"/>
                  </a:lnTo>
                  <a:lnTo>
                    <a:pt x="1679467" y="0"/>
                  </a:lnTo>
                  <a:lnTo>
                    <a:pt x="2141061" y="923188"/>
                  </a:lnTo>
                  <a:lnTo>
                    <a:pt x="1679467" y="1846375"/>
                  </a:lnTo>
                  <a:lnTo>
                    <a:pt x="461594" y="1846375"/>
                  </a:lnTo>
                  <a:lnTo>
                    <a:pt x="0" y="923188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2452395"/>
                <a:satOff val="-81125"/>
                <a:lumOff val="-1176"/>
                <a:alphaOff val="0"/>
              </a:schemeClr>
            </a:lnRef>
            <a:fillRef idx="1">
              <a:schemeClr val="accent3">
                <a:hueOff val="2452395"/>
                <a:satOff val="-81125"/>
                <a:lumOff val="-1176"/>
                <a:alphaOff val="0"/>
              </a:schemeClr>
            </a:fillRef>
            <a:effectRef idx="0">
              <a:schemeClr val="accent3">
                <a:hueOff val="2452395"/>
                <a:satOff val="-81125"/>
                <a:lumOff val="-11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2286" tIns="322112" rIns="332286" bIns="322112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800" kern="1200" dirty="0" smtClean="0"/>
                <a:t>GRACIAS</a:t>
              </a:r>
              <a:endParaRPr lang="es-EC" sz="2800" kern="1200" dirty="0"/>
            </a:p>
          </p:txBody>
        </p:sp>
        <p:sp>
          <p:nvSpPr>
            <p:cNvPr id="9" name="8 Hexágono"/>
            <p:cNvSpPr/>
            <p:nvPr/>
          </p:nvSpPr>
          <p:spPr>
            <a:xfrm>
              <a:off x="5262033" y="4506934"/>
              <a:ext cx="250166" cy="21591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1634930"/>
                <a:satOff val="-54083"/>
                <a:lumOff val="-784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Hexágono"/>
            <p:cNvSpPr/>
            <p:nvPr/>
          </p:nvSpPr>
          <p:spPr>
            <a:xfrm>
              <a:off x="6866474" y="3590111"/>
              <a:ext cx="250166" cy="21591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2452395"/>
                <a:satOff val="-81125"/>
                <a:lumOff val="-1176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41564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1233885"/>
              </p:ext>
            </p:extLst>
          </p:nvPr>
        </p:nvGraphicFramePr>
        <p:xfrm>
          <a:off x="395536" y="1124744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14 Rectángulo"/>
          <p:cNvSpPr/>
          <p:nvPr/>
        </p:nvSpPr>
        <p:spPr>
          <a:xfrm>
            <a:off x="971600" y="-27384"/>
            <a:ext cx="72170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6000" b="1" dirty="0" smtClean="0">
                <a:latin typeface="Gabriola" pitchFamily="82" charset="0"/>
              </a:rPr>
              <a:t>DETALLE DE PRESUPUESTO</a:t>
            </a:r>
            <a:endParaRPr lang="es-EC" sz="6000" b="1" dirty="0">
              <a:latin typeface="Gabriola" pitchFamily="82" charset="0"/>
            </a:endParaRPr>
          </a:p>
        </p:txBody>
      </p:sp>
      <p:pic>
        <p:nvPicPr>
          <p:cNvPr id="4098" name="Picture 2" descr="Resultado de imagen para DOL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08720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69160" y="-877773"/>
            <a:ext cx="7765662" cy="1647612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965676" y="1724626"/>
            <a:ext cx="228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>
              <a:lnSpc>
                <a:spcPct val="100000"/>
              </a:lnSpc>
            </a:pPr>
            <a:r>
              <a:rPr lang="es-ES" b="1" dirty="0" smtClean="0">
                <a:solidFill>
                  <a:schemeClr val="bg1"/>
                </a:solidFill>
                <a:latin typeface="Gabriola" pitchFamily="82" charset="0"/>
              </a:rPr>
              <a:t>TOTAL INGRESOS 2017</a:t>
            </a:r>
            <a:endParaRPr lang="es-ES" b="1" dirty="0">
              <a:solidFill>
                <a:schemeClr val="bg1"/>
              </a:solidFill>
              <a:latin typeface="Gabriola" pitchFamily="82" charset="0"/>
            </a:endParaRPr>
          </a:p>
          <a:p>
            <a:pPr marL="180000" lvl="0">
              <a:lnSpc>
                <a:spcPct val="100000"/>
              </a:lnSpc>
            </a:pPr>
            <a:r>
              <a:rPr lang="es-ES" sz="2400" b="1" dirty="0" smtClean="0">
                <a:solidFill>
                  <a:schemeClr val="bg1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$299.375,17</a:t>
            </a:r>
            <a:endParaRPr lang="es-EC" sz="2400" b="1" dirty="0">
              <a:solidFill>
                <a:schemeClr val="bg1"/>
              </a:solidFill>
              <a:latin typeface="Ebrima" pitchFamily="2" charset="0"/>
              <a:ea typeface="Ebrima" pitchFamily="2" charset="0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0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475656" y="1878732"/>
            <a:ext cx="3413702" cy="8640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bg1"/>
                </a:solidFill>
                <a:latin typeface="Arial Black" panose="020B0A04020102020204" pitchFamily="34" charset="0"/>
              </a:rPr>
              <a:t>INGRESO FISCAL </a:t>
            </a:r>
            <a:r>
              <a:rPr lang="es-E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2017</a:t>
            </a:r>
            <a:endParaRPr lang="es-ES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180000" lvl="0" algn="ctr">
              <a:lnSpc>
                <a:spcPct val="100000"/>
              </a:lnSpc>
            </a:pPr>
            <a:r>
              <a:rPr lang="es-ES" sz="2000" b="1" dirty="0" smtClean="0">
                <a:solidFill>
                  <a:srgbClr val="FF0000"/>
                </a:solidFill>
                <a:latin typeface="Arial Black" pitchFamily="34" charset="0"/>
                <a:ea typeface="Ebrima" pitchFamily="2" charset="0"/>
                <a:cs typeface="Ebrima" pitchFamily="2" charset="0"/>
              </a:rPr>
              <a:t>152,892,08</a:t>
            </a:r>
            <a:endParaRPr lang="es-EC" sz="2000" b="1" dirty="0">
              <a:solidFill>
                <a:srgbClr val="FF0000"/>
              </a:solidFill>
              <a:latin typeface="Arial Black" pitchFamily="34" charset="0"/>
              <a:ea typeface="Ebrima" pitchFamily="2" charset="0"/>
              <a:cs typeface="Ebrima" pitchFamily="2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4932040" y="229509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 redondeado"/>
          <p:cNvSpPr/>
          <p:nvPr/>
        </p:nvSpPr>
        <p:spPr>
          <a:xfrm>
            <a:off x="5653107" y="1305211"/>
            <a:ext cx="2375275" cy="8640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Arial Rounded MT Bold" pitchFamily="34" charset="0"/>
              </a:rPr>
              <a:t>GASTO CORRIENTE 62.220,00</a:t>
            </a:r>
            <a:endParaRPr lang="es-ES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653107" y="2529947"/>
            <a:ext cx="2519291" cy="100811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Arial Rounded MT Bold" pitchFamily="34" charset="0"/>
              </a:rPr>
              <a:t>GASTO INVERSION </a:t>
            </a:r>
            <a:r>
              <a:rPr lang="es-ES" b="1" dirty="0" smtClean="0">
                <a:solidFill>
                  <a:schemeClr val="bg1"/>
                </a:solidFill>
                <a:latin typeface="Arial Rounded MT Bold" pitchFamily="34" charset="0"/>
              </a:rPr>
              <a:t>90.672,08</a:t>
            </a:r>
            <a:endParaRPr lang="es-ES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cxnSp>
        <p:nvCxnSpPr>
          <p:cNvPr id="13" name="12 Conector recto de flecha"/>
          <p:cNvCxnSpPr>
            <a:endCxn id="12" idx="1"/>
          </p:cNvCxnSpPr>
          <p:nvPr/>
        </p:nvCxnSpPr>
        <p:spPr>
          <a:xfrm>
            <a:off x="5437084" y="3034003"/>
            <a:ext cx="216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endCxn id="11" idx="1"/>
          </p:cNvCxnSpPr>
          <p:nvPr/>
        </p:nvCxnSpPr>
        <p:spPr>
          <a:xfrm>
            <a:off x="5437084" y="1737259"/>
            <a:ext cx="216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5405618" y="1746605"/>
            <a:ext cx="20252" cy="1287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2159027" y="2606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2800" dirty="0" smtClean="0">
                <a:latin typeface="Elephant" pitchFamily="18" charset="0"/>
              </a:rPr>
              <a:t>PRESUPUESTO 2017</a:t>
            </a:r>
            <a:r>
              <a:rPr lang="es-EC" sz="2800" dirty="0">
                <a:latin typeface="Elephant" pitchFamily="18" charset="0"/>
              </a:rPr>
              <a:t/>
            </a:r>
            <a:br>
              <a:rPr lang="es-EC" sz="2800" dirty="0">
                <a:latin typeface="Elephant" pitchFamily="18" charset="0"/>
              </a:rPr>
            </a:br>
            <a:endParaRPr lang="es-EC" sz="2800" dirty="0">
              <a:latin typeface="Elephant" pitchFamily="18" charset="0"/>
            </a:endParaRP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43103"/>
            <a:ext cx="3664256" cy="2106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37878" y="-1165805"/>
            <a:ext cx="7765662" cy="1647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3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862373"/>
              </p:ext>
            </p:extLst>
          </p:nvPr>
        </p:nvGraphicFramePr>
        <p:xfrm>
          <a:off x="755576" y="1484784"/>
          <a:ext cx="381642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683568" y="-27384"/>
            <a:ext cx="3096344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Rounded MT Bold" pitchFamily="34" charset="0"/>
              </a:rPr>
              <a:t>PROYECTOS AGROPECUARIOS EJECUTADO S </a:t>
            </a:r>
            <a:br>
              <a:rPr lang="es-ES" sz="2400" b="1" dirty="0" smtClean="0">
                <a:latin typeface="Arial Rounded MT Bold" pitchFamily="34" charset="0"/>
              </a:rPr>
            </a:br>
            <a:r>
              <a:rPr lang="es-ES" sz="2400" b="1" dirty="0" smtClean="0">
                <a:latin typeface="Arial Rounded MT Bold" pitchFamily="34" charset="0"/>
              </a:rPr>
              <a:t>$ 7.013,69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90006" y="-1251520"/>
            <a:ext cx="7765662" cy="16476125"/>
          </a:xfrm>
          <a:prstGeom prst="rect">
            <a:avLst/>
          </a:prstGeom>
        </p:spPr>
      </p:pic>
      <p:pic>
        <p:nvPicPr>
          <p:cNvPr id="3074" name="Picture 2" descr="C:\Users\NANCY\Desktop\índice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20986"/>
          <a:stretch/>
        </p:blipFill>
        <p:spPr bwMode="auto">
          <a:xfrm>
            <a:off x="3891952" y="332656"/>
            <a:ext cx="4981434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3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" descr="https://lh3.googleusercontent.com/6O4ubX04l2eI_He7pdCDHNeupVjlPx_SGT3vsInFA-Na19DQjpR-Q9x20u0bb1lOkfrUWlS5BPGL4-jkNJa16kttVPYM89EcthPC3tLsqYCBKHxRfg5ATgcTQyMkSsn3ZbFboH2nahZ_AO48oqROu__lUVPdd4AFelA-TOBc487v8r689jB8ZUODhvhzLnhEWOZixKlYt2dgjZf596WVe8uhSpx-rjy6IN9n4noHlrpJx3U-ALSt3qU12veDlLnKZhVajGXDw6mkteHUtR6P1a-_PHjvdXaxs_MgE-XNUdQqtQzm7DYasLu_bta3BKNPEG5biSkdgf20Gomlh9Qny9OVJ1_KjFwvvF4xxK5MqJuugVs1PyB2H-YFM4sOX1SHkaiM-MR-HNyGHyZulLesGlAqGaX2dE13E2g1wUJr5vT61e-WUtwRetF9Y0VjiaR2rd7aA1p0cUZeM87JEngHuGEqLwe3HPAxUZOHyqpZ10C5JDNFvzrshdQG65o3K9m1wkUoL7ImC-0LbW-wkt-mGcFhKOEPZ-1QU5vrX1eeZzhy9kU4EkzWQphcYqobQFKWuniSW-TXROtTJJouitPar7SRZXJu7ceDmC0G4C8=w873-h654-no"/>
          <p:cNvSpPr>
            <a:spLocks noChangeAspect="1" noChangeArrowheads="1"/>
          </p:cNvSpPr>
          <p:nvPr/>
        </p:nvSpPr>
        <p:spPr bwMode="auto">
          <a:xfrm>
            <a:off x="155575" y="-2490788"/>
            <a:ext cx="6924675" cy="519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0" name="Picture 2" descr="https://external.fgye8-1.fna.fbcdn.net/safe_image.php?d=AQCrck3Z-8mmZHSy&amp;w=540&amp;h=282&amp;url=http%3A%2F%2Fhuaticocha.gob.ec%2Fimages%2Fprensa%2FEntrega-desgranadora.jpg&amp;cfs=1&amp;upscale=1&amp;fallback=news_d_placeholder_publisher&amp;_nc_eui2=v1%3AAeF-X5rnzcrso14nhfKnYc_5dprfAPhaK6-QJqE8UMzbDAxlAn1sg4_9HMmn6PtcbkLx-2VR3mt0cFs6ZXh2p0zcvjZV6CmKmPH5AOIrTstsTg&amp;_nc_hash=AQBWq9jOFdqtw0I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26"/>
          <a:stretch/>
        </p:blipFill>
        <p:spPr bwMode="auto">
          <a:xfrm>
            <a:off x="3596850" y="159558"/>
            <a:ext cx="5147435" cy="316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6058363"/>
              </p:ext>
            </p:extLst>
          </p:nvPr>
        </p:nvGraphicFramePr>
        <p:xfrm>
          <a:off x="755576" y="1484784"/>
          <a:ext cx="381642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AutoShape 4" descr="blob:https://web.whatsapp.com/c4d6dbd4-b626-46be-9ee1-8c232900c0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3" name="AutoShape 6" descr="blob:https://web.whatsapp.com/c4d6dbd4-b626-46be-9ee1-8c232900c02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5" name="Picture 7" descr="C:\Users\NANCY\Desktop\índic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9" r="14381"/>
          <a:stretch/>
        </p:blipFill>
        <p:spPr bwMode="auto">
          <a:xfrm>
            <a:off x="4681182" y="3623390"/>
            <a:ext cx="3398293" cy="277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17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7702871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sp>
        <p:nvSpPr>
          <p:cNvPr id="2" name="AutoShape 2" descr="https://attachment.outlook.live.net/owa/nancy_aroca@hotmail.com/service.svc/s/GetAttachmentThumbnail?id=AQMkADAwATZiZmYAZC1iMjg2LTViMGYtMDACLTAwCgBGAAADLD%2FC3Glu80OCkFfac4VyuQcANJKVMLncD0WNbvxDnHPKvQAAAgEMAAAANJKVMLncD0WNbvxDnHPKvQACPkpBmgAAAAESABAAf5dCgJCfH0W8JfBqlLgqOg%3D%3D&amp;thumbnailType=2&amp;X-OWA-CANARY=XBIx7dc1SEeJoWRW22ZDJUAgZYOwlNUY-6TIzZbkGPM9jN70o9OD7uzF2NpBR9PZtI6z1gI9iW8.&amp;token=eyJ0eXAiOiJKV1QiLCJhbGciOiJSUzI1NiIsIng1dCI6ImVuaDlCSnJWUFU1aWpWMXFqWmpWLWZMMmJjbyJ9.eyJ2ZXIiOiJFeGNoYW5nZS5DYWxsYmFjay5WMSIsImFwcGN0eHNlbmRlciI6Ik93YURvd25sb2FkQDg0ZGY5ZTdmLWU5ZjYtNDBhZi1iNDM1LWFhYWFhYWFhYWFhYSIsImFwcGN0eCI6IntcIm1zZXhjaHByb3RcIjpcIm93YVwiLFwicHJpbWFyeXNpZFwiOlwiUy0xLTI4MjctNDQyMzY1LTI5OTUxNDk1ODNcIixcInB1aWRcIjpcIjE4OTk5NDYyMDMwNDQ2MjNcIixcIm9pZFwiOlwiMDAwNmJmZmQtYjI4Ni01YjBm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IyNDQ1NjgsIm5iZiI6MTUyMjI0Mzk2OH0.0BhPniI57ldWfVUXxTHFsx78HyWdfgLn_rhDZqr9w1fZguYtSQBBRnpxI5NkggSI3uT7NQKes792O7aCkjBvVDnS1Ga7yYB3vDebX-xuWU6DsAbxsjcoQzEpawonFQPyZREzVUevu5uQ-Yh29mFfXlrRwb3AirMx-JZtn_7Yqv-fYf9AhrzzkAQyXqOyZwMx4TEu3A6TWYuMeta2OxmonkrNJ-dvDdMOVu0SoI_HNz8x34SiRwLE4TB_IcaxR874GA9-Zt4BhF6di0xIst_Rjb5s63W2OlPiVvRDd_xngKTtEuqhej3LTtO3C7RmvNCe1Ah5H2X9SiJ5BSL6qObuVg&amp;owa=outlook.live.com&amp;i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4" name="AutoShape 4" descr="https://attachment.outlook.live.net/owa/nancy_aroca@hotmail.com/service.svc/s/GetAttachmentThumbnail?id=AQMkADAwATZiZmYAZC1iMjg2LTViMGYtMDACLTAwCgBGAAADLD%2FC3Glu80OCkFfac4VyuQcANJKVMLncD0WNbvxDnHPKvQAAAgEMAAAANJKVMLncD0WNbvxDnHPKvQACPkpBmgAAAAESABAAf5dCgJCfH0W8JfBqlLgqOg%3D%3D&amp;thumbnailType=2&amp;X-OWA-CANARY=XBIx7dc1SEeJoWRW22ZDJUAgZYOwlNUY-6TIzZbkGPM9jN70o9OD7uzF2NpBR9PZtI6z1gI9iW8.&amp;token=eyJ0eXAiOiJKV1QiLCJhbGciOiJSUzI1NiIsIng1dCI6ImVuaDlCSnJWUFU1aWpWMXFqWmpWLWZMMmJjbyJ9.eyJ2ZXIiOiJFeGNoYW5nZS5DYWxsYmFjay5WMSIsImFwcGN0eHNlbmRlciI6Ik93YURvd25sb2FkQDg0ZGY5ZTdmLWU5ZjYtNDBhZi1iNDM1LWFhYWFhYWFhYWFhYSIsImFwcGN0eCI6IntcIm1zZXhjaHByb3RcIjpcIm93YVwiLFwicHJpbWFyeXNpZFwiOlwiUy0xLTI4MjctNDQyMzY1LTI5OTUxNDk1ODNcIixcInB1aWRcIjpcIjE4OTk5NDYyMDMwNDQ2MjNcIixcIm9pZFwiOlwiMDAwNmJmZmQtYjI4Ni01YjBm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IyNDQ1NjgsIm5iZiI6MTUyMjI0Mzk2OH0.0BhPniI57ldWfVUXxTHFsx78HyWdfgLn_rhDZqr9w1fZguYtSQBBRnpxI5NkggSI3uT7NQKes792O7aCkjBvVDnS1Ga7yYB3vDebX-xuWU6DsAbxsjcoQzEpawonFQPyZREzVUevu5uQ-Yh29mFfXlrRwb3AirMx-JZtn_7Yqv-fYf9AhrzzkAQyXqOyZwMx4TEu3A6TWYuMeta2OxmonkrNJ-dvDdMOVu0SoI_HNz8x34SiRwLE4TB_IcaxR874GA9-Zt4BhF6di0xIst_Rjb5s63W2OlPiVvRDd_xngKTtEuqhej3LTtO3C7RmvNCe1Ah5H2X9SiJ5BSL6qObuVg&amp;owa=outlook.live.com&amp;isc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029" name="Picture 5" descr="C:\Users\NANCY\Desktop\thumbnail_DSC02711 FILEminimiz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2232248" cy="167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NANCY\Desktop\thumbnail_DSC02893 FILEminimiz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070" y="2781877"/>
            <a:ext cx="2296449" cy="172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NANCY\Desktop\thumbnail_DSC02527 FILEminimize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23" y="4509121"/>
            <a:ext cx="2303525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08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graphicFrame>
        <p:nvGraphicFramePr>
          <p:cNvPr id="6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6743138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5" descr="C:\Users\NANCY\Desktop\thumbnail_DSC02711 FILEminimiz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2232248" cy="167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ANCY\Desktop\thumbnail_DSC02893 FILEminimiz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070" y="2781877"/>
            <a:ext cx="2296449" cy="172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ANCY\Desktop\thumbnail_DSC02527 FILEminimize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23" y="4509121"/>
            <a:ext cx="2303525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5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411825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7" t="46717" r="30756" b="8163"/>
          <a:stretch/>
        </p:blipFill>
        <p:spPr bwMode="auto">
          <a:xfrm>
            <a:off x="4240809" y="1196752"/>
            <a:ext cx="304463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La imagen puede contener: 1 persona, de pie y exterio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88976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La imagen puede contener: cielo y exterio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2066528" cy="275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1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063041"/>
              </p:ext>
            </p:extLst>
          </p:nvPr>
        </p:nvGraphicFramePr>
        <p:xfrm>
          <a:off x="224769" y="1340768"/>
          <a:ext cx="3771167" cy="519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1187624" y="159023"/>
            <a:ext cx="6785521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PROYECTOS </a:t>
            </a:r>
            <a:r>
              <a:rPr lang="es-ES" sz="2400" b="1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s-ES" sz="2400" b="1" dirty="0" smtClean="0">
                <a:solidFill>
                  <a:schemeClr val="bg1"/>
                </a:solidFill>
                <a:latin typeface="Arial Rounded MT Bold" pitchFamily="34" charset="0"/>
              </a:rPr>
              <a:t>DE OBRAS DE INFRAESTRUCTURA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33256" y="-1165805"/>
            <a:ext cx="7765662" cy="1647612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7" t="46717" r="30756" b="8163"/>
          <a:stretch/>
        </p:blipFill>
        <p:spPr bwMode="auto">
          <a:xfrm>
            <a:off x="4240809" y="1196752"/>
            <a:ext cx="304463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La imagen puede contener: 1 persona, de pie y exterio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a imagen puede contener: cielo y exterio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627" y="3872880"/>
            <a:ext cx="2066528" cy="275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0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460</Words>
  <Application>Microsoft Office PowerPoint</Application>
  <PresentationFormat>Presentación en pantalla (4:3)</PresentationFormat>
  <Paragraphs>110</Paragraphs>
  <Slides>18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NANCY</dc:creator>
  <cp:lastModifiedBy>NANCY</cp:lastModifiedBy>
  <cp:revision>27</cp:revision>
  <dcterms:modified xsi:type="dcterms:W3CDTF">2018-03-28T17:01:42Z</dcterms:modified>
</cp:coreProperties>
</file>